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56" r:id="rId2"/>
    <p:sldId id="257" r:id="rId3"/>
    <p:sldId id="258" r:id="rId4"/>
    <p:sldId id="266" r:id="rId5"/>
    <p:sldId id="263" r:id="rId6"/>
    <p:sldId id="268" r:id="rId7"/>
    <p:sldId id="261" r:id="rId8"/>
    <p:sldId id="264" r:id="rId9"/>
    <p:sldId id="265" r:id="rId10"/>
    <p:sldId id="267" r:id="rId11"/>
    <p:sldId id="270" r:id="rId12"/>
    <p:sldId id="262" r:id="rId13"/>
    <p:sldId id="269" r:id="rId14"/>
    <p:sldId id="271" r:id="rId15"/>
    <p:sldId id="273" r:id="rId16"/>
    <p:sldId id="260" r:id="rId17"/>
    <p:sldId id="272"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96" y="9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2896D9-4081-43C3-BB8B-5DB68C3C3843}" type="doc">
      <dgm:prSet loTypeId="urn:microsoft.com/office/officeart/2009/3/layout/PhasedProcess" loCatId="process" qsTypeId="urn:microsoft.com/office/officeart/2005/8/quickstyle/simple1" qsCatId="simple" csTypeId="urn:microsoft.com/office/officeart/2005/8/colors/accent1_2" csCatId="accent1" phldr="1"/>
      <dgm:spPr/>
      <dgm:t>
        <a:bodyPr/>
        <a:lstStyle/>
        <a:p>
          <a:endParaRPr lang="zh-CN" altLang="en-US"/>
        </a:p>
      </dgm:t>
    </dgm:pt>
    <dgm:pt modelId="{2A6BCACA-5F78-43BA-9496-EEF5193C7AC5}">
      <dgm:prSet phldrT="[Text]" custT="1"/>
      <dgm:spPr/>
      <dgm:t>
        <a:bodyPr/>
        <a:lstStyle/>
        <a:p>
          <a:r>
            <a:rPr lang="zh-CN" altLang="en-US" sz="1200" dirty="0" smtClean="0"/>
            <a:t>开放智慧社区</a:t>
          </a:r>
          <a:endParaRPr lang="zh-CN" altLang="en-US" sz="1200" dirty="0"/>
        </a:p>
      </dgm:t>
    </dgm:pt>
    <dgm:pt modelId="{C274AE0D-29E4-4579-955E-485D44D0B02C}" type="parTrans" cxnId="{0973A3AE-5E50-4A43-AA70-1A6A092738DA}">
      <dgm:prSet/>
      <dgm:spPr/>
      <dgm:t>
        <a:bodyPr/>
        <a:lstStyle/>
        <a:p>
          <a:endParaRPr lang="zh-CN" altLang="en-US" sz="1400"/>
        </a:p>
      </dgm:t>
    </dgm:pt>
    <dgm:pt modelId="{D9D90416-34C2-4F47-84AB-33DA271602FE}" type="sibTrans" cxnId="{0973A3AE-5E50-4A43-AA70-1A6A092738DA}">
      <dgm:prSet/>
      <dgm:spPr/>
      <dgm:t>
        <a:bodyPr/>
        <a:lstStyle/>
        <a:p>
          <a:endParaRPr lang="zh-CN" altLang="en-US" sz="1400"/>
        </a:p>
      </dgm:t>
    </dgm:pt>
    <dgm:pt modelId="{E0C88616-7406-49CC-90E2-D073EE748EDD}">
      <dgm:prSet phldrT="[Text]" custT="1"/>
      <dgm:spPr/>
      <dgm:t>
        <a:bodyPr lIns="0" rIns="0"/>
        <a:lstStyle/>
        <a:p>
          <a:r>
            <a:rPr lang="zh-CN" altLang="en-US" sz="1100" dirty="0" smtClean="0"/>
            <a:t>多类型</a:t>
          </a:r>
          <a:endParaRPr lang="en-US" altLang="zh-CN" sz="1100" dirty="0" smtClean="0"/>
        </a:p>
        <a:p>
          <a:r>
            <a:rPr lang="zh-CN" altLang="en-US" sz="1100" dirty="0" smtClean="0"/>
            <a:t>在校师生</a:t>
          </a:r>
          <a:endParaRPr lang="zh-CN" altLang="en-US" sz="1100" dirty="0"/>
        </a:p>
      </dgm:t>
    </dgm:pt>
    <dgm:pt modelId="{A9081516-9FB2-4321-9681-8689F1896085}" type="parTrans" cxnId="{C6C36712-996F-4482-8A15-2E48CE10A570}">
      <dgm:prSet/>
      <dgm:spPr/>
      <dgm:t>
        <a:bodyPr/>
        <a:lstStyle/>
        <a:p>
          <a:endParaRPr lang="zh-CN" altLang="en-US" sz="1400"/>
        </a:p>
      </dgm:t>
    </dgm:pt>
    <dgm:pt modelId="{DA4FD512-C213-4EF1-A267-258F3D710454}" type="sibTrans" cxnId="{C6C36712-996F-4482-8A15-2E48CE10A570}">
      <dgm:prSet/>
      <dgm:spPr/>
      <dgm:t>
        <a:bodyPr/>
        <a:lstStyle/>
        <a:p>
          <a:endParaRPr lang="zh-CN" altLang="en-US" sz="1400"/>
        </a:p>
      </dgm:t>
    </dgm:pt>
    <dgm:pt modelId="{0F40162F-EE81-4691-B1E3-97D3366282F9}">
      <dgm:prSet phldrT="[Text]" custT="1"/>
      <dgm:spPr/>
      <dgm:t>
        <a:bodyPr lIns="0" rIns="0"/>
        <a:lstStyle/>
        <a:p>
          <a:r>
            <a:rPr lang="zh-CN" altLang="en-US" sz="1100" dirty="0" smtClean="0"/>
            <a:t>全球</a:t>
          </a:r>
          <a:endParaRPr lang="en-US" altLang="zh-CN" sz="1100" dirty="0" smtClean="0"/>
        </a:p>
        <a:p>
          <a:r>
            <a:rPr lang="zh-CN" altLang="en-US" sz="1100" dirty="0" smtClean="0"/>
            <a:t>产业人士</a:t>
          </a:r>
          <a:endParaRPr lang="zh-CN" altLang="en-US" sz="1100" dirty="0"/>
        </a:p>
      </dgm:t>
    </dgm:pt>
    <dgm:pt modelId="{C599E6AB-CE37-4C04-B9B2-B01D45B106BB}" type="parTrans" cxnId="{27E4779D-7FC2-44DD-8D97-C765B164A6E1}">
      <dgm:prSet/>
      <dgm:spPr/>
      <dgm:t>
        <a:bodyPr/>
        <a:lstStyle/>
        <a:p>
          <a:endParaRPr lang="zh-CN" altLang="en-US" sz="1400"/>
        </a:p>
      </dgm:t>
    </dgm:pt>
    <dgm:pt modelId="{9EBF6AB4-1CED-472C-BF79-CC9AB57EA479}" type="sibTrans" cxnId="{27E4779D-7FC2-44DD-8D97-C765B164A6E1}">
      <dgm:prSet/>
      <dgm:spPr/>
      <dgm:t>
        <a:bodyPr/>
        <a:lstStyle/>
        <a:p>
          <a:endParaRPr lang="zh-CN" altLang="en-US" sz="1400"/>
        </a:p>
      </dgm:t>
    </dgm:pt>
    <dgm:pt modelId="{3767B547-0B80-490C-9ED8-A42B4A370654}">
      <dgm:prSet phldrT="[Text]" custT="1"/>
      <dgm:spPr/>
      <dgm:t>
        <a:bodyPr lIns="0" rIns="0"/>
        <a:lstStyle/>
        <a:p>
          <a:r>
            <a:rPr lang="zh-CN" altLang="en-US" sz="1100" dirty="0" smtClean="0"/>
            <a:t>创客</a:t>
          </a:r>
          <a:endParaRPr lang="en-US" altLang="zh-CN" sz="1100" dirty="0" smtClean="0"/>
        </a:p>
        <a:p>
          <a:r>
            <a:rPr lang="zh-CN" altLang="en-US" sz="1100" dirty="0" smtClean="0"/>
            <a:t>群体</a:t>
          </a:r>
          <a:endParaRPr lang="zh-CN" altLang="en-US" sz="1100" dirty="0"/>
        </a:p>
      </dgm:t>
    </dgm:pt>
    <dgm:pt modelId="{C5970AEB-997B-4E85-87B2-95639FF89E01}" type="parTrans" cxnId="{9E1064B6-0E17-411E-BDA8-FB212EE93C96}">
      <dgm:prSet/>
      <dgm:spPr/>
      <dgm:t>
        <a:bodyPr/>
        <a:lstStyle/>
        <a:p>
          <a:endParaRPr lang="zh-CN" altLang="en-US" sz="1400"/>
        </a:p>
      </dgm:t>
    </dgm:pt>
    <dgm:pt modelId="{C93EA324-D01A-4DAB-9B65-645899FD4D30}" type="sibTrans" cxnId="{9E1064B6-0E17-411E-BDA8-FB212EE93C96}">
      <dgm:prSet/>
      <dgm:spPr/>
      <dgm:t>
        <a:bodyPr/>
        <a:lstStyle/>
        <a:p>
          <a:endParaRPr lang="zh-CN" altLang="en-US" sz="1400"/>
        </a:p>
      </dgm:t>
    </dgm:pt>
    <dgm:pt modelId="{D785FC5A-7CDA-45E4-A2B9-53253427F198}">
      <dgm:prSet phldrT="[Text]" custT="1"/>
      <dgm:spPr/>
      <dgm:t>
        <a:bodyPr/>
        <a:lstStyle/>
        <a:p>
          <a:r>
            <a:rPr lang="zh-CN" altLang="en-US" sz="1200" dirty="0" smtClean="0"/>
            <a:t>创新创意</a:t>
          </a:r>
          <a:r>
            <a:rPr lang="zh-CN" altLang="en-US" sz="1200" b="1" dirty="0" smtClean="0"/>
            <a:t>机制及平台</a:t>
          </a:r>
          <a:endParaRPr lang="zh-CN" altLang="en-US" sz="1200" dirty="0"/>
        </a:p>
      </dgm:t>
    </dgm:pt>
    <dgm:pt modelId="{AD2D9A92-BD7E-47EE-B437-D3BC1CA8C64E}" type="parTrans" cxnId="{AE79CDAD-99B6-4537-9B8B-7C6E6FBF2249}">
      <dgm:prSet/>
      <dgm:spPr/>
      <dgm:t>
        <a:bodyPr/>
        <a:lstStyle/>
        <a:p>
          <a:endParaRPr lang="zh-CN" altLang="en-US" sz="1400"/>
        </a:p>
      </dgm:t>
    </dgm:pt>
    <dgm:pt modelId="{2D244909-0A9A-43D6-B954-FDD21123C7AC}" type="sibTrans" cxnId="{AE79CDAD-99B6-4537-9B8B-7C6E6FBF2249}">
      <dgm:prSet/>
      <dgm:spPr/>
      <dgm:t>
        <a:bodyPr/>
        <a:lstStyle/>
        <a:p>
          <a:endParaRPr lang="zh-CN" altLang="en-US" sz="1400"/>
        </a:p>
      </dgm:t>
    </dgm:pt>
    <dgm:pt modelId="{6FEEF37E-D6F3-4B77-A83B-49B96153394D}">
      <dgm:prSet phldrT="[Text]" custT="1"/>
      <dgm:spPr/>
      <dgm:t>
        <a:bodyPr/>
        <a:lstStyle/>
        <a:p>
          <a:r>
            <a:rPr lang="zh-CN" altLang="en-US" sz="1400" dirty="0" smtClean="0"/>
            <a:t>标准流程</a:t>
          </a:r>
          <a:endParaRPr lang="zh-CN" altLang="en-US" sz="1400" dirty="0"/>
        </a:p>
      </dgm:t>
    </dgm:pt>
    <dgm:pt modelId="{8A3DF66B-7445-4E1D-9B9D-8824CF6A738C}" type="parTrans" cxnId="{09AC7A96-1244-4C24-9846-CF88C9F0B5DE}">
      <dgm:prSet/>
      <dgm:spPr/>
      <dgm:t>
        <a:bodyPr/>
        <a:lstStyle/>
        <a:p>
          <a:endParaRPr lang="zh-CN" altLang="en-US" sz="1400"/>
        </a:p>
      </dgm:t>
    </dgm:pt>
    <dgm:pt modelId="{17AAEE5F-D429-4F4F-9536-E73FB91AAE17}" type="sibTrans" cxnId="{09AC7A96-1244-4C24-9846-CF88C9F0B5DE}">
      <dgm:prSet/>
      <dgm:spPr/>
      <dgm:t>
        <a:bodyPr/>
        <a:lstStyle/>
        <a:p>
          <a:endParaRPr lang="zh-CN" altLang="en-US" sz="1400"/>
        </a:p>
      </dgm:t>
    </dgm:pt>
    <dgm:pt modelId="{D042B06E-1B72-4279-8EB1-5308F0EA6672}">
      <dgm:prSet phldrT="[Text]" custT="1"/>
      <dgm:spPr/>
      <dgm:t>
        <a:bodyPr/>
        <a:lstStyle/>
        <a:p>
          <a:r>
            <a:rPr lang="zh-CN" altLang="en-US" sz="1400" dirty="0" smtClean="0"/>
            <a:t>度量衡</a:t>
          </a:r>
          <a:endParaRPr lang="en-US" altLang="zh-CN" sz="1400" dirty="0" smtClean="0"/>
        </a:p>
        <a:p>
          <a:r>
            <a:rPr lang="zh-CN" altLang="en-US" sz="1400" dirty="0" smtClean="0"/>
            <a:t>体系</a:t>
          </a:r>
          <a:endParaRPr lang="zh-CN" altLang="en-US" sz="1400" dirty="0"/>
        </a:p>
      </dgm:t>
    </dgm:pt>
    <dgm:pt modelId="{7BD28D07-EEBF-4895-9761-77C9E003D753}" type="parTrans" cxnId="{5E5FB7F9-AEC5-470F-9952-DC7EE0F072C7}">
      <dgm:prSet/>
      <dgm:spPr/>
      <dgm:t>
        <a:bodyPr/>
        <a:lstStyle/>
        <a:p>
          <a:endParaRPr lang="zh-CN" altLang="en-US" sz="1400"/>
        </a:p>
      </dgm:t>
    </dgm:pt>
    <dgm:pt modelId="{BDD97E80-7FFE-47DB-A675-CDED7603FDCB}" type="sibTrans" cxnId="{5E5FB7F9-AEC5-470F-9952-DC7EE0F072C7}">
      <dgm:prSet/>
      <dgm:spPr/>
      <dgm:t>
        <a:bodyPr/>
        <a:lstStyle/>
        <a:p>
          <a:endParaRPr lang="zh-CN" altLang="en-US" sz="1400"/>
        </a:p>
      </dgm:t>
    </dgm:pt>
    <dgm:pt modelId="{9C0EEF0C-956C-4AF5-88AF-45E219B4DADF}">
      <dgm:prSet phldrT="[Text]" custT="1"/>
      <dgm:spPr/>
      <dgm:t>
        <a:bodyPr/>
        <a:lstStyle/>
        <a:p>
          <a:r>
            <a:rPr lang="zh-CN" altLang="en-US" sz="1200" dirty="0" smtClean="0"/>
            <a:t>实体资源</a:t>
          </a:r>
          <a:endParaRPr lang="zh-CN" altLang="en-US" sz="1200" dirty="0"/>
        </a:p>
      </dgm:t>
    </dgm:pt>
    <dgm:pt modelId="{4B53095B-1FF7-4863-8709-4FEE54E191FE}" type="parTrans" cxnId="{035F4884-ABCE-4E94-9867-A2F01CD926DF}">
      <dgm:prSet/>
      <dgm:spPr/>
      <dgm:t>
        <a:bodyPr/>
        <a:lstStyle/>
        <a:p>
          <a:endParaRPr lang="zh-CN" altLang="en-US" sz="1400"/>
        </a:p>
      </dgm:t>
    </dgm:pt>
    <dgm:pt modelId="{E7CE156C-987B-48E2-A725-C68B2E5B0AA7}" type="sibTrans" cxnId="{035F4884-ABCE-4E94-9867-A2F01CD926DF}">
      <dgm:prSet/>
      <dgm:spPr/>
      <dgm:t>
        <a:bodyPr/>
        <a:lstStyle/>
        <a:p>
          <a:endParaRPr lang="zh-CN" altLang="en-US" sz="1400"/>
        </a:p>
      </dgm:t>
    </dgm:pt>
    <dgm:pt modelId="{7E72D262-BE6F-461F-AEAC-9EC8CBDF7F4D}">
      <dgm:prSet phldrT="[Text]" custT="1"/>
      <dgm:spPr/>
      <dgm:t>
        <a:bodyPr lIns="0" rIns="0"/>
        <a:lstStyle/>
        <a:p>
          <a:r>
            <a:rPr lang="zh-CN" altLang="en-US" sz="1600" dirty="0" smtClean="0"/>
            <a:t>空间</a:t>
          </a:r>
          <a:r>
            <a:rPr lang="en-US" altLang="zh-CN" sz="1600" dirty="0" smtClean="0"/>
            <a:t>+</a:t>
          </a:r>
          <a:r>
            <a:rPr lang="zh-CN" altLang="en-US" sz="1600" dirty="0" smtClean="0"/>
            <a:t>设施</a:t>
          </a:r>
          <a:endParaRPr lang="en-US" altLang="zh-CN" sz="1600" dirty="0" smtClean="0"/>
        </a:p>
        <a:p>
          <a:r>
            <a:rPr lang="zh-CN" altLang="en-US" sz="1600" dirty="0" smtClean="0"/>
            <a:t>设备</a:t>
          </a:r>
          <a:r>
            <a:rPr lang="en-US" altLang="zh-CN" sz="1600" dirty="0" smtClean="0"/>
            <a:t>+</a:t>
          </a:r>
          <a:r>
            <a:rPr lang="zh-CN" altLang="en-US" sz="1600" dirty="0" smtClean="0"/>
            <a:t>人员</a:t>
          </a:r>
          <a:endParaRPr lang="zh-CN" altLang="en-US" sz="1600" dirty="0"/>
        </a:p>
      </dgm:t>
    </dgm:pt>
    <dgm:pt modelId="{50594340-F7EC-4E35-9A5C-42FE21A0C2F7}" type="parTrans" cxnId="{082B0A80-52FA-4C97-B2A4-C85828590E8C}">
      <dgm:prSet/>
      <dgm:spPr/>
      <dgm:t>
        <a:bodyPr/>
        <a:lstStyle/>
        <a:p>
          <a:endParaRPr lang="zh-CN" altLang="en-US" sz="1400"/>
        </a:p>
      </dgm:t>
    </dgm:pt>
    <dgm:pt modelId="{15A3C00F-E272-4DC2-BB66-35B8B01C21D0}" type="sibTrans" cxnId="{082B0A80-52FA-4C97-B2A4-C85828590E8C}">
      <dgm:prSet/>
      <dgm:spPr/>
      <dgm:t>
        <a:bodyPr/>
        <a:lstStyle/>
        <a:p>
          <a:endParaRPr lang="zh-CN" altLang="en-US" sz="1400"/>
        </a:p>
      </dgm:t>
    </dgm:pt>
    <dgm:pt modelId="{22489F72-C613-4A15-86BF-58CD546DAC25}">
      <dgm:prSet phldrT="[Text]" custT="1"/>
      <dgm:spPr/>
      <dgm:t>
        <a:bodyPr lIns="0" rIns="0"/>
        <a:lstStyle/>
        <a:p>
          <a:r>
            <a:rPr lang="zh-CN" altLang="en-US" sz="1100" dirty="0" smtClean="0"/>
            <a:t>学科</a:t>
          </a:r>
          <a:endParaRPr lang="en-US" altLang="zh-CN" sz="1100" dirty="0" smtClean="0"/>
        </a:p>
        <a:p>
          <a:r>
            <a:rPr lang="zh-CN" altLang="en-US" sz="1100" dirty="0" smtClean="0"/>
            <a:t>专家</a:t>
          </a:r>
          <a:endParaRPr lang="zh-CN" altLang="en-US" sz="1100" dirty="0"/>
        </a:p>
      </dgm:t>
    </dgm:pt>
    <dgm:pt modelId="{B6A1FBCF-80B9-4D7C-B439-3D9EF8B8340C}" type="parTrans" cxnId="{F6D3116A-0A91-46C0-A495-391EFA255019}">
      <dgm:prSet/>
      <dgm:spPr/>
      <dgm:t>
        <a:bodyPr/>
        <a:lstStyle/>
        <a:p>
          <a:endParaRPr lang="zh-CN" altLang="en-US"/>
        </a:p>
      </dgm:t>
    </dgm:pt>
    <dgm:pt modelId="{CC9A1CA2-46CA-41D4-9822-FD0E50B46EEE}" type="sibTrans" cxnId="{F6D3116A-0A91-46C0-A495-391EFA255019}">
      <dgm:prSet/>
      <dgm:spPr/>
      <dgm:t>
        <a:bodyPr/>
        <a:lstStyle/>
        <a:p>
          <a:endParaRPr lang="zh-CN" altLang="en-US"/>
        </a:p>
      </dgm:t>
    </dgm:pt>
    <dgm:pt modelId="{6CB1A9F8-AF0E-4F3E-AD98-6DCED3C0DA37}" type="pres">
      <dgm:prSet presAssocID="{642896D9-4081-43C3-BB8B-5DB68C3C3843}" presName="Name0" presStyleCnt="0">
        <dgm:presLayoutVars>
          <dgm:chMax val="3"/>
          <dgm:chPref val="3"/>
          <dgm:bulletEnabled val="1"/>
          <dgm:dir/>
          <dgm:animLvl val="lvl"/>
        </dgm:presLayoutVars>
      </dgm:prSet>
      <dgm:spPr/>
      <dgm:t>
        <a:bodyPr/>
        <a:lstStyle/>
        <a:p>
          <a:endParaRPr lang="zh-CN" altLang="en-US"/>
        </a:p>
      </dgm:t>
    </dgm:pt>
    <dgm:pt modelId="{70E2785E-4017-4030-96BE-B8EC489C1FE5}" type="pres">
      <dgm:prSet presAssocID="{642896D9-4081-43C3-BB8B-5DB68C3C3843}" presName="arc1" presStyleLbl="node1" presStyleIdx="0" presStyleCnt="4"/>
      <dgm:spPr/>
    </dgm:pt>
    <dgm:pt modelId="{2E6632A9-1EE6-4D6D-A2F5-8B60B582F9A1}" type="pres">
      <dgm:prSet presAssocID="{642896D9-4081-43C3-BB8B-5DB68C3C3843}" presName="arc3" presStyleLbl="node1" presStyleIdx="1" presStyleCnt="4"/>
      <dgm:spPr/>
    </dgm:pt>
    <dgm:pt modelId="{67BEDBE8-F810-4282-895E-5CE7D5367D80}" type="pres">
      <dgm:prSet presAssocID="{642896D9-4081-43C3-BB8B-5DB68C3C3843}" presName="parentText2" presStyleLbl="revTx" presStyleIdx="0" presStyleCnt="3">
        <dgm:presLayoutVars>
          <dgm:chMax val="4"/>
          <dgm:chPref val="3"/>
          <dgm:bulletEnabled val="1"/>
        </dgm:presLayoutVars>
      </dgm:prSet>
      <dgm:spPr/>
      <dgm:t>
        <a:bodyPr/>
        <a:lstStyle/>
        <a:p>
          <a:endParaRPr lang="zh-CN" altLang="en-US"/>
        </a:p>
      </dgm:t>
    </dgm:pt>
    <dgm:pt modelId="{CC6CD666-528C-4E73-8501-5109FCE768AD}" type="pres">
      <dgm:prSet presAssocID="{642896D9-4081-43C3-BB8B-5DB68C3C3843}" presName="arc2" presStyleLbl="node1" presStyleIdx="2" presStyleCnt="4"/>
      <dgm:spPr/>
    </dgm:pt>
    <dgm:pt modelId="{272AFDBC-E15F-4D52-8539-D4D7008C41A4}" type="pres">
      <dgm:prSet presAssocID="{642896D9-4081-43C3-BB8B-5DB68C3C3843}" presName="arc4" presStyleLbl="node1" presStyleIdx="3" presStyleCnt="4"/>
      <dgm:spPr/>
    </dgm:pt>
    <dgm:pt modelId="{35E1211C-F2E7-4FE0-9693-B48F5C2D7FA7}" type="pres">
      <dgm:prSet presAssocID="{642896D9-4081-43C3-BB8B-5DB68C3C3843}" presName="parentText3" presStyleLbl="revTx" presStyleIdx="1" presStyleCnt="3">
        <dgm:presLayoutVars>
          <dgm:chMax val="1"/>
          <dgm:chPref val="1"/>
          <dgm:bulletEnabled val="1"/>
        </dgm:presLayoutVars>
      </dgm:prSet>
      <dgm:spPr/>
      <dgm:t>
        <a:bodyPr/>
        <a:lstStyle/>
        <a:p>
          <a:endParaRPr lang="zh-CN" altLang="en-US"/>
        </a:p>
      </dgm:t>
    </dgm:pt>
    <dgm:pt modelId="{CF16D908-EE0A-4DB9-8585-2F7EE1C3A0CF}" type="pres">
      <dgm:prSet presAssocID="{642896D9-4081-43C3-BB8B-5DB68C3C3843}" presName="middleComposite" presStyleCnt="0"/>
      <dgm:spPr/>
    </dgm:pt>
    <dgm:pt modelId="{A35E7523-F377-4506-8B37-DB86D0C18C62}" type="pres">
      <dgm:prSet presAssocID="{6FEEF37E-D6F3-4B77-A83B-49B96153394D}" presName="circ1" presStyleLbl="vennNode1" presStyleIdx="0" presStyleCnt="11"/>
      <dgm:spPr/>
      <dgm:t>
        <a:bodyPr/>
        <a:lstStyle/>
        <a:p>
          <a:endParaRPr lang="zh-CN" altLang="en-US"/>
        </a:p>
      </dgm:t>
    </dgm:pt>
    <dgm:pt modelId="{A045D56E-444A-4044-AA60-954C8A63CBBA}" type="pres">
      <dgm:prSet presAssocID="{6FEEF37E-D6F3-4B77-A83B-49B96153394D}" presName="circ1Tx" presStyleLbl="revTx" presStyleIdx="1" presStyleCnt="3">
        <dgm:presLayoutVars>
          <dgm:chMax val="0"/>
          <dgm:chPref val="0"/>
        </dgm:presLayoutVars>
      </dgm:prSet>
      <dgm:spPr/>
      <dgm:t>
        <a:bodyPr/>
        <a:lstStyle/>
        <a:p>
          <a:endParaRPr lang="zh-CN" altLang="en-US"/>
        </a:p>
      </dgm:t>
    </dgm:pt>
    <dgm:pt modelId="{73873BAB-E4EF-4FF0-B2C9-A36BC5D59405}" type="pres">
      <dgm:prSet presAssocID="{D042B06E-1B72-4279-8EB1-5308F0EA6672}" presName="circ2" presStyleLbl="vennNode1" presStyleIdx="1" presStyleCnt="11"/>
      <dgm:spPr/>
      <dgm:t>
        <a:bodyPr/>
        <a:lstStyle/>
        <a:p>
          <a:endParaRPr lang="zh-CN" altLang="en-US"/>
        </a:p>
      </dgm:t>
    </dgm:pt>
    <dgm:pt modelId="{522E04B9-3F4E-4E57-B9A4-6026F40247C7}" type="pres">
      <dgm:prSet presAssocID="{D042B06E-1B72-4279-8EB1-5308F0EA6672}" presName="circ2Tx" presStyleLbl="revTx" presStyleIdx="1" presStyleCnt="3">
        <dgm:presLayoutVars>
          <dgm:chMax val="0"/>
          <dgm:chPref val="0"/>
        </dgm:presLayoutVars>
      </dgm:prSet>
      <dgm:spPr/>
      <dgm:t>
        <a:bodyPr/>
        <a:lstStyle/>
        <a:p>
          <a:endParaRPr lang="zh-CN" altLang="en-US"/>
        </a:p>
      </dgm:t>
    </dgm:pt>
    <dgm:pt modelId="{AEF72B61-25D9-4333-B60D-A05C5A7F21DC}" type="pres">
      <dgm:prSet presAssocID="{642896D9-4081-43C3-BB8B-5DB68C3C3843}" presName="leftComposite" presStyleCnt="0"/>
      <dgm:spPr/>
    </dgm:pt>
    <dgm:pt modelId="{3EF0F1B4-6CBE-49FF-B0B2-D034035F5341}" type="pres">
      <dgm:prSet presAssocID="{E0C88616-7406-49CC-90E2-D073EE748EDD}" presName="childText1_1" presStyleLbl="vennNode1" presStyleIdx="2" presStyleCnt="11">
        <dgm:presLayoutVars>
          <dgm:chMax val="0"/>
          <dgm:chPref val="0"/>
        </dgm:presLayoutVars>
      </dgm:prSet>
      <dgm:spPr/>
      <dgm:t>
        <a:bodyPr/>
        <a:lstStyle/>
        <a:p>
          <a:endParaRPr lang="zh-CN" altLang="en-US"/>
        </a:p>
      </dgm:t>
    </dgm:pt>
    <dgm:pt modelId="{38B11A12-5A40-4173-B7DC-E5C519D5A508}" type="pres">
      <dgm:prSet presAssocID="{E0C88616-7406-49CC-90E2-D073EE748EDD}" presName="ellipse1" presStyleLbl="vennNode1" presStyleIdx="3" presStyleCnt="11"/>
      <dgm:spPr/>
    </dgm:pt>
    <dgm:pt modelId="{A6CFD32F-5A17-40E1-B932-66FB13BCBAB5}" type="pres">
      <dgm:prSet presAssocID="{E0C88616-7406-49CC-90E2-D073EE748EDD}" presName="ellipse2" presStyleLbl="vennNode1" presStyleIdx="4" presStyleCnt="11"/>
      <dgm:spPr/>
    </dgm:pt>
    <dgm:pt modelId="{2CAEA51C-4F4F-49F4-AF20-84169362D8E2}" type="pres">
      <dgm:prSet presAssocID="{0F40162F-EE81-4691-B1E3-97D3366282F9}" presName="childText1_2" presStyleLbl="vennNode1" presStyleIdx="5" presStyleCnt="11">
        <dgm:presLayoutVars>
          <dgm:chMax val="0"/>
          <dgm:chPref val="0"/>
        </dgm:presLayoutVars>
      </dgm:prSet>
      <dgm:spPr/>
      <dgm:t>
        <a:bodyPr/>
        <a:lstStyle/>
        <a:p>
          <a:endParaRPr lang="zh-CN" altLang="en-US"/>
        </a:p>
      </dgm:t>
    </dgm:pt>
    <dgm:pt modelId="{3E6F3C16-3ABF-4400-B514-964FB5110B2E}" type="pres">
      <dgm:prSet presAssocID="{0F40162F-EE81-4691-B1E3-97D3366282F9}" presName="ellipse3" presStyleLbl="vennNode1" presStyleIdx="6" presStyleCnt="11"/>
      <dgm:spPr/>
    </dgm:pt>
    <dgm:pt modelId="{4C9893F2-CC51-4CEB-A3E3-6C06C6C5C642}" type="pres">
      <dgm:prSet presAssocID="{22489F72-C613-4A15-86BF-58CD546DAC25}" presName="childText1_3" presStyleLbl="vennNode1" presStyleIdx="7" presStyleCnt="11">
        <dgm:presLayoutVars>
          <dgm:chMax val="0"/>
          <dgm:chPref val="0"/>
        </dgm:presLayoutVars>
      </dgm:prSet>
      <dgm:spPr/>
      <dgm:t>
        <a:bodyPr/>
        <a:lstStyle/>
        <a:p>
          <a:endParaRPr lang="zh-CN" altLang="en-US"/>
        </a:p>
      </dgm:t>
    </dgm:pt>
    <dgm:pt modelId="{EFA83C46-B95F-4FC5-9246-B90B1D93BD6E}" type="pres">
      <dgm:prSet presAssocID="{3767B547-0B80-490C-9ED8-A42B4A370654}" presName="childText1_4" presStyleLbl="vennNode1" presStyleIdx="8" presStyleCnt="11">
        <dgm:presLayoutVars>
          <dgm:chMax val="0"/>
          <dgm:chPref val="0"/>
        </dgm:presLayoutVars>
      </dgm:prSet>
      <dgm:spPr/>
      <dgm:t>
        <a:bodyPr/>
        <a:lstStyle/>
        <a:p>
          <a:endParaRPr lang="zh-CN" altLang="en-US"/>
        </a:p>
      </dgm:t>
    </dgm:pt>
    <dgm:pt modelId="{DADC265B-F4BF-4873-8E96-00C3F9832A35}" type="pres">
      <dgm:prSet presAssocID="{3767B547-0B80-490C-9ED8-A42B4A370654}" presName="ellipse4" presStyleLbl="vennNode1" presStyleIdx="9" presStyleCnt="11"/>
      <dgm:spPr/>
    </dgm:pt>
    <dgm:pt modelId="{6B2A44D9-3EF5-4287-BB98-981CEB3E104E}" type="pres">
      <dgm:prSet presAssocID="{3767B547-0B80-490C-9ED8-A42B4A370654}" presName="ellipse5" presStyleLbl="vennNode1" presStyleIdx="10" presStyleCnt="11"/>
      <dgm:spPr/>
    </dgm:pt>
    <dgm:pt modelId="{E336C85A-2C2A-4E3C-B07C-34E223AF46A7}" type="pres">
      <dgm:prSet presAssocID="{642896D9-4081-43C3-BB8B-5DB68C3C3843}" presName="rightChild" presStyleLbl="node2" presStyleIdx="0" presStyleCnt="1">
        <dgm:presLayoutVars>
          <dgm:chMax val="0"/>
          <dgm:chPref val="0"/>
        </dgm:presLayoutVars>
      </dgm:prSet>
      <dgm:spPr/>
      <dgm:t>
        <a:bodyPr/>
        <a:lstStyle/>
        <a:p>
          <a:endParaRPr lang="zh-CN" altLang="en-US"/>
        </a:p>
      </dgm:t>
    </dgm:pt>
    <dgm:pt modelId="{2E00D172-C305-4FA3-9768-485138714C15}" type="pres">
      <dgm:prSet presAssocID="{642896D9-4081-43C3-BB8B-5DB68C3C3843}" presName="parentText1" presStyleLbl="revTx" presStyleIdx="2" presStyleCnt="3">
        <dgm:presLayoutVars>
          <dgm:chMax val="4"/>
          <dgm:chPref val="3"/>
          <dgm:bulletEnabled val="1"/>
        </dgm:presLayoutVars>
      </dgm:prSet>
      <dgm:spPr/>
      <dgm:t>
        <a:bodyPr/>
        <a:lstStyle/>
        <a:p>
          <a:endParaRPr lang="zh-CN" altLang="en-US"/>
        </a:p>
      </dgm:t>
    </dgm:pt>
  </dgm:ptLst>
  <dgm:cxnLst>
    <dgm:cxn modelId="{D4B92CF0-A186-4FAF-883D-A316E7615766}" type="presOf" srcId="{6FEEF37E-D6F3-4B77-A83B-49B96153394D}" destId="{A35E7523-F377-4506-8B37-DB86D0C18C62}" srcOrd="0" destOrd="0" presId="urn:microsoft.com/office/officeart/2009/3/layout/PhasedProcess"/>
    <dgm:cxn modelId="{ABE81111-D535-4A2F-95E0-6B27E002A3ED}" type="presOf" srcId="{7E72D262-BE6F-461F-AEAC-9EC8CBDF7F4D}" destId="{E336C85A-2C2A-4E3C-B07C-34E223AF46A7}" srcOrd="0" destOrd="0" presId="urn:microsoft.com/office/officeart/2009/3/layout/PhasedProcess"/>
    <dgm:cxn modelId="{21ABBDAC-1368-4511-B4EF-E12B3793730B}" type="presOf" srcId="{D785FC5A-7CDA-45E4-A2B9-53253427F198}" destId="{67BEDBE8-F810-4282-895E-5CE7D5367D80}" srcOrd="0" destOrd="0" presId="urn:microsoft.com/office/officeart/2009/3/layout/PhasedProcess"/>
    <dgm:cxn modelId="{E03349C6-EDC6-47AB-B8C9-DF6A70C6878F}" type="presOf" srcId="{3767B547-0B80-490C-9ED8-A42B4A370654}" destId="{EFA83C46-B95F-4FC5-9246-B90B1D93BD6E}" srcOrd="0" destOrd="0" presId="urn:microsoft.com/office/officeart/2009/3/layout/PhasedProcess"/>
    <dgm:cxn modelId="{5E5FB7F9-AEC5-470F-9952-DC7EE0F072C7}" srcId="{D785FC5A-7CDA-45E4-A2B9-53253427F198}" destId="{D042B06E-1B72-4279-8EB1-5308F0EA6672}" srcOrd="1" destOrd="0" parTransId="{7BD28D07-EEBF-4895-9761-77C9E003D753}" sibTransId="{BDD97E80-7FFE-47DB-A675-CDED7603FDCB}"/>
    <dgm:cxn modelId="{082B0A80-52FA-4C97-B2A4-C85828590E8C}" srcId="{9C0EEF0C-956C-4AF5-88AF-45E219B4DADF}" destId="{7E72D262-BE6F-461F-AEAC-9EC8CBDF7F4D}" srcOrd="0" destOrd="0" parTransId="{50594340-F7EC-4E35-9A5C-42FE21A0C2F7}" sibTransId="{15A3C00F-E272-4DC2-BB66-35B8B01C21D0}"/>
    <dgm:cxn modelId="{525E9549-C3B4-48F4-A2D0-3C0BB3C19B66}" type="presOf" srcId="{D042B06E-1B72-4279-8EB1-5308F0EA6672}" destId="{522E04B9-3F4E-4E57-B9A4-6026F40247C7}" srcOrd="1" destOrd="0" presId="urn:microsoft.com/office/officeart/2009/3/layout/PhasedProcess"/>
    <dgm:cxn modelId="{FE53020A-F8DB-4182-A099-F4D247886188}" type="presOf" srcId="{9C0EEF0C-956C-4AF5-88AF-45E219B4DADF}" destId="{35E1211C-F2E7-4FE0-9693-B48F5C2D7FA7}" srcOrd="0" destOrd="0" presId="urn:microsoft.com/office/officeart/2009/3/layout/PhasedProcess"/>
    <dgm:cxn modelId="{0973A3AE-5E50-4A43-AA70-1A6A092738DA}" srcId="{642896D9-4081-43C3-BB8B-5DB68C3C3843}" destId="{2A6BCACA-5F78-43BA-9496-EEF5193C7AC5}" srcOrd="0" destOrd="0" parTransId="{C274AE0D-29E4-4579-955E-485D44D0B02C}" sibTransId="{D9D90416-34C2-4F47-84AB-33DA271602FE}"/>
    <dgm:cxn modelId="{B6197420-59C0-4310-8F76-021359F43F71}" type="presOf" srcId="{E0C88616-7406-49CC-90E2-D073EE748EDD}" destId="{3EF0F1B4-6CBE-49FF-B0B2-D034035F5341}" srcOrd="0" destOrd="0" presId="urn:microsoft.com/office/officeart/2009/3/layout/PhasedProcess"/>
    <dgm:cxn modelId="{09AC7A96-1244-4C24-9846-CF88C9F0B5DE}" srcId="{D785FC5A-7CDA-45E4-A2B9-53253427F198}" destId="{6FEEF37E-D6F3-4B77-A83B-49B96153394D}" srcOrd="0" destOrd="0" parTransId="{8A3DF66B-7445-4E1D-9B9D-8824CF6A738C}" sibTransId="{17AAEE5F-D429-4F4F-9536-E73FB91AAE17}"/>
    <dgm:cxn modelId="{C6C36712-996F-4482-8A15-2E48CE10A570}" srcId="{2A6BCACA-5F78-43BA-9496-EEF5193C7AC5}" destId="{E0C88616-7406-49CC-90E2-D073EE748EDD}" srcOrd="0" destOrd="0" parTransId="{A9081516-9FB2-4321-9681-8689F1896085}" sibTransId="{DA4FD512-C213-4EF1-A267-258F3D710454}"/>
    <dgm:cxn modelId="{F6D3116A-0A91-46C0-A495-391EFA255019}" srcId="{2A6BCACA-5F78-43BA-9496-EEF5193C7AC5}" destId="{22489F72-C613-4A15-86BF-58CD546DAC25}" srcOrd="2" destOrd="0" parTransId="{B6A1FBCF-80B9-4D7C-B439-3D9EF8B8340C}" sibTransId="{CC9A1CA2-46CA-41D4-9822-FD0E50B46EEE}"/>
    <dgm:cxn modelId="{9F189950-3192-4B50-ADF7-80564C44D0BC}" type="presOf" srcId="{D042B06E-1B72-4279-8EB1-5308F0EA6672}" destId="{73873BAB-E4EF-4FF0-B2C9-A36BC5D59405}" srcOrd="0" destOrd="0" presId="urn:microsoft.com/office/officeart/2009/3/layout/PhasedProcess"/>
    <dgm:cxn modelId="{27E4779D-7FC2-44DD-8D97-C765B164A6E1}" srcId="{2A6BCACA-5F78-43BA-9496-EEF5193C7AC5}" destId="{0F40162F-EE81-4691-B1E3-97D3366282F9}" srcOrd="1" destOrd="0" parTransId="{C599E6AB-CE37-4C04-B9B2-B01D45B106BB}" sibTransId="{9EBF6AB4-1CED-472C-BF79-CC9AB57EA479}"/>
    <dgm:cxn modelId="{7B58AC65-274B-440E-933A-FF0A1E067F76}" type="presOf" srcId="{2A6BCACA-5F78-43BA-9496-EEF5193C7AC5}" destId="{2E00D172-C305-4FA3-9768-485138714C15}" srcOrd="0" destOrd="0" presId="urn:microsoft.com/office/officeart/2009/3/layout/PhasedProcess"/>
    <dgm:cxn modelId="{00F7B919-A277-4737-9785-097DE70F9388}" type="presOf" srcId="{0F40162F-EE81-4691-B1E3-97D3366282F9}" destId="{2CAEA51C-4F4F-49F4-AF20-84169362D8E2}" srcOrd="0" destOrd="0" presId="urn:microsoft.com/office/officeart/2009/3/layout/PhasedProcess"/>
    <dgm:cxn modelId="{AE79CDAD-99B6-4537-9B8B-7C6E6FBF2249}" srcId="{642896D9-4081-43C3-BB8B-5DB68C3C3843}" destId="{D785FC5A-7CDA-45E4-A2B9-53253427F198}" srcOrd="1" destOrd="0" parTransId="{AD2D9A92-BD7E-47EE-B437-D3BC1CA8C64E}" sibTransId="{2D244909-0A9A-43D6-B954-FDD21123C7AC}"/>
    <dgm:cxn modelId="{B9F5546A-A4C2-444D-B30B-936820CA5EDF}" type="presOf" srcId="{6FEEF37E-D6F3-4B77-A83B-49B96153394D}" destId="{A045D56E-444A-4044-AA60-954C8A63CBBA}" srcOrd="1" destOrd="0" presId="urn:microsoft.com/office/officeart/2009/3/layout/PhasedProcess"/>
    <dgm:cxn modelId="{10FF0B19-1BE7-49F3-8006-38F44F2C55BB}" type="presOf" srcId="{22489F72-C613-4A15-86BF-58CD546DAC25}" destId="{4C9893F2-CC51-4CEB-A3E3-6C06C6C5C642}" srcOrd="0" destOrd="0" presId="urn:microsoft.com/office/officeart/2009/3/layout/PhasedProcess"/>
    <dgm:cxn modelId="{9E1064B6-0E17-411E-BDA8-FB212EE93C96}" srcId="{2A6BCACA-5F78-43BA-9496-EEF5193C7AC5}" destId="{3767B547-0B80-490C-9ED8-A42B4A370654}" srcOrd="3" destOrd="0" parTransId="{C5970AEB-997B-4E85-87B2-95639FF89E01}" sibTransId="{C93EA324-D01A-4DAB-9B65-645899FD4D30}"/>
    <dgm:cxn modelId="{035F4884-ABCE-4E94-9867-A2F01CD926DF}" srcId="{642896D9-4081-43C3-BB8B-5DB68C3C3843}" destId="{9C0EEF0C-956C-4AF5-88AF-45E219B4DADF}" srcOrd="2" destOrd="0" parTransId="{4B53095B-1FF7-4863-8709-4FEE54E191FE}" sibTransId="{E7CE156C-987B-48E2-A725-C68B2E5B0AA7}"/>
    <dgm:cxn modelId="{1ADD1107-8117-4F04-B0E5-D7F4E5081AED}" type="presOf" srcId="{642896D9-4081-43C3-BB8B-5DB68C3C3843}" destId="{6CB1A9F8-AF0E-4F3E-AD98-6DCED3C0DA37}" srcOrd="0" destOrd="0" presId="urn:microsoft.com/office/officeart/2009/3/layout/PhasedProcess"/>
    <dgm:cxn modelId="{4C7B7569-CA05-4469-BB86-374D7C15611E}" type="presParOf" srcId="{6CB1A9F8-AF0E-4F3E-AD98-6DCED3C0DA37}" destId="{70E2785E-4017-4030-96BE-B8EC489C1FE5}" srcOrd="0" destOrd="0" presId="urn:microsoft.com/office/officeart/2009/3/layout/PhasedProcess"/>
    <dgm:cxn modelId="{7620AC10-DF50-4755-B045-809CFE988BFD}" type="presParOf" srcId="{6CB1A9F8-AF0E-4F3E-AD98-6DCED3C0DA37}" destId="{2E6632A9-1EE6-4D6D-A2F5-8B60B582F9A1}" srcOrd="1" destOrd="0" presId="urn:microsoft.com/office/officeart/2009/3/layout/PhasedProcess"/>
    <dgm:cxn modelId="{D3D89C91-CBA7-4936-BCD6-9C227A44EB27}" type="presParOf" srcId="{6CB1A9F8-AF0E-4F3E-AD98-6DCED3C0DA37}" destId="{67BEDBE8-F810-4282-895E-5CE7D5367D80}" srcOrd="2" destOrd="0" presId="urn:microsoft.com/office/officeart/2009/3/layout/PhasedProcess"/>
    <dgm:cxn modelId="{03F0665F-4813-41CC-B2CC-8DE32ADE8AA5}" type="presParOf" srcId="{6CB1A9F8-AF0E-4F3E-AD98-6DCED3C0DA37}" destId="{CC6CD666-528C-4E73-8501-5109FCE768AD}" srcOrd="3" destOrd="0" presId="urn:microsoft.com/office/officeart/2009/3/layout/PhasedProcess"/>
    <dgm:cxn modelId="{0EBB90A1-C745-452D-B17A-00F769C86830}" type="presParOf" srcId="{6CB1A9F8-AF0E-4F3E-AD98-6DCED3C0DA37}" destId="{272AFDBC-E15F-4D52-8539-D4D7008C41A4}" srcOrd="4" destOrd="0" presId="urn:microsoft.com/office/officeart/2009/3/layout/PhasedProcess"/>
    <dgm:cxn modelId="{40286DE2-F002-4C51-8918-710581946335}" type="presParOf" srcId="{6CB1A9F8-AF0E-4F3E-AD98-6DCED3C0DA37}" destId="{35E1211C-F2E7-4FE0-9693-B48F5C2D7FA7}" srcOrd="5" destOrd="0" presId="urn:microsoft.com/office/officeart/2009/3/layout/PhasedProcess"/>
    <dgm:cxn modelId="{A962DC90-DEEB-4C26-8F4F-BCB126DF1F81}" type="presParOf" srcId="{6CB1A9F8-AF0E-4F3E-AD98-6DCED3C0DA37}" destId="{CF16D908-EE0A-4DB9-8585-2F7EE1C3A0CF}" srcOrd="6" destOrd="0" presId="urn:microsoft.com/office/officeart/2009/3/layout/PhasedProcess"/>
    <dgm:cxn modelId="{6C5650F9-58F3-4AF6-8B78-08962905F1F7}" type="presParOf" srcId="{CF16D908-EE0A-4DB9-8585-2F7EE1C3A0CF}" destId="{A35E7523-F377-4506-8B37-DB86D0C18C62}" srcOrd="0" destOrd="0" presId="urn:microsoft.com/office/officeart/2009/3/layout/PhasedProcess"/>
    <dgm:cxn modelId="{160CA4DB-5B04-49A9-BB02-48F0CB782034}" type="presParOf" srcId="{CF16D908-EE0A-4DB9-8585-2F7EE1C3A0CF}" destId="{A045D56E-444A-4044-AA60-954C8A63CBBA}" srcOrd="1" destOrd="0" presId="urn:microsoft.com/office/officeart/2009/3/layout/PhasedProcess"/>
    <dgm:cxn modelId="{0C869450-565B-4FB7-B16F-08A801867908}" type="presParOf" srcId="{CF16D908-EE0A-4DB9-8585-2F7EE1C3A0CF}" destId="{73873BAB-E4EF-4FF0-B2C9-A36BC5D59405}" srcOrd="2" destOrd="0" presId="urn:microsoft.com/office/officeart/2009/3/layout/PhasedProcess"/>
    <dgm:cxn modelId="{F93CC66D-7C0A-44D6-A47C-7FCE00870C70}" type="presParOf" srcId="{CF16D908-EE0A-4DB9-8585-2F7EE1C3A0CF}" destId="{522E04B9-3F4E-4E57-B9A4-6026F40247C7}" srcOrd="3" destOrd="0" presId="urn:microsoft.com/office/officeart/2009/3/layout/PhasedProcess"/>
    <dgm:cxn modelId="{176C8F98-F0B3-4030-89F4-0635559D46C8}" type="presParOf" srcId="{6CB1A9F8-AF0E-4F3E-AD98-6DCED3C0DA37}" destId="{AEF72B61-25D9-4333-B60D-A05C5A7F21DC}" srcOrd="7" destOrd="0" presId="urn:microsoft.com/office/officeart/2009/3/layout/PhasedProcess"/>
    <dgm:cxn modelId="{E104A532-2CB3-4851-A20D-03D560FA2B47}" type="presParOf" srcId="{AEF72B61-25D9-4333-B60D-A05C5A7F21DC}" destId="{3EF0F1B4-6CBE-49FF-B0B2-D034035F5341}" srcOrd="0" destOrd="0" presId="urn:microsoft.com/office/officeart/2009/3/layout/PhasedProcess"/>
    <dgm:cxn modelId="{823A0DAB-B977-4C8F-8C32-C7D4DDC47009}" type="presParOf" srcId="{AEF72B61-25D9-4333-B60D-A05C5A7F21DC}" destId="{38B11A12-5A40-4173-B7DC-E5C519D5A508}" srcOrd="1" destOrd="0" presId="urn:microsoft.com/office/officeart/2009/3/layout/PhasedProcess"/>
    <dgm:cxn modelId="{81963C86-F4C7-4109-9B41-352AC7C05695}" type="presParOf" srcId="{AEF72B61-25D9-4333-B60D-A05C5A7F21DC}" destId="{A6CFD32F-5A17-40E1-B932-66FB13BCBAB5}" srcOrd="2" destOrd="0" presId="urn:microsoft.com/office/officeart/2009/3/layout/PhasedProcess"/>
    <dgm:cxn modelId="{6A639ED8-9637-4850-A727-2E1B0249604F}" type="presParOf" srcId="{AEF72B61-25D9-4333-B60D-A05C5A7F21DC}" destId="{2CAEA51C-4F4F-49F4-AF20-84169362D8E2}" srcOrd="3" destOrd="0" presId="urn:microsoft.com/office/officeart/2009/3/layout/PhasedProcess"/>
    <dgm:cxn modelId="{6AB2E18F-690A-40D2-B44D-6EC6D466A945}" type="presParOf" srcId="{AEF72B61-25D9-4333-B60D-A05C5A7F21DC}" destId="{3E6F3C16-3ABF-4400-B514-964FB5110B2E}" srcOrd="4" destOrd="0" presId="urn:microsoft.com/office/officeart/2009/3/layout/PhasedProcess"/>
    <dgm:cxn modelId="{950CCFDE-EF83-49AD-B1FE-AD69920989F8}" type="presParOf" srcId="{AEF72B61-25D9-4333-B60D-A05C5A7F21DC}" destId="{4C9893F2-CC51-4CEB-A3E3-6C06C6C5C642}" srcOrd="5" destOrd="0" presId="urn:microsoft.com/office/officeart/2009/3/layout/PhasedProcess"/>
    <dgm:cxn modelId="{3930741D-8907-45AF-84F1-0EB5615BD81C}" type="presParOf" srcId="{AEF72B61-25D9-4333-B60D-A05C5A7F21DC}" destId="{EFA83C46-B95F-4FC5-9246-B90B1D93BD6E}" srcOrd="6" destOrd="0" presId="urn:microsoft.com/office/officeart/2009/3/layout/PhasedProcess"/>
    <dgm:cxn modelId="{EC95259F-BF24-4C66-A318-E886D72013FD}" type="presParOf" srcId="{AEF72B61-25D9-4333-B60D-A05C5A7F21DC}" destId="{DADC265B-F4BF-4873-8E96-00C3F9832A35}" srcOrd="7" destOrd="0" presId="urn:microsoft.com/office/officeart/2009/3/layout/PhasedProcess"/>
    <dgm:cxn modelId="{902CD1DA-FC25-4F8B-8728-E9905CB746BD}" type="presParOf" srcId="{AEF72B61-25D9-4333-B60D-A05C5A7F21DC}" destId="{6B2A44D9-3EF5-4287-BB98-981CEB3E104E}" srcOrd="8" destOrd="0" presId="urn:microsoft.com/office/officeart/2009/3/layout/PhasedProcess"/>
    <dgm:cxn modelId="{54781D86-785A-42CA-A0F9-49838989F765}" type="presParOf" srcId="{6CB1A9F8-AF0E-4F3E-AD98-6DCED3C0DA37}" destId="{E336C85A-2C2A-4E3C-B07C-34E223AF46A7}" srcOrd="8" destOrd="0" presId="urn:microsoft.com/office/officeart/2009/3/layout/PhasedProcess"/>
    <dgm:cxn modelId="{1C446F63-8237-42E9-9AA7-C18922A2136F}" type="presParOf" srcId="{6CB1A9F8-AF0E-4F3E-AD98-6DCED3C0DA37}" destId="{2E00D172-C305-4FA3-9768-485138714C15}" srcOrd="9" destOrd="0" presId="urn:microsoft.com/office/officeart/2009/3/layout/Phased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E2785E-4017-4030-96BE-B8EC489C1FE5}">
      <dsp:nvSpPr>
        <dsp:cNvPr id="0" name=""/>
        <dsp:cNvSpPr/>
      </dsp:nvSpPr>
      <dsp:spPr>
        <a:xfrm rot="5400000">
          <a:off x="214" y="1165371"/>
          <a:ext cx="2785729" cy="2786157"/>
        </a:xfrm>
        <a:prstGeom prst="blockArc">
          <a:avLst>
            <a:gd name="adj1" fmla="val 13500000"/>
            <a:gd name="adj2" fmla="val 18900000"/>
            <a:gd name="adj3" fmla="val 496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6632A9-1EE6-4D6D-A2F5-8B60B582F9A1}">
      <dsp:nvSpPr>
        <dsp:cNvPr id="0" name=""/>
        <dsp:cNvSpPr/>
      </dsp:nvSpPr>
      <dsp:spPr>
        <a:xfrm rot="16200000">
          <a:off x="2867300" y="1165371"/>
          <a:ext cx="2785729" cy="2786157"/>
        </a:xfrm>
        <a:prstGeom prst="blockArc">
          <a:avLst>
            <a:gd name="adj1" fmla="val 13500000"/>
            <a:gd name="adj2" fmla="val 18900000"/>
            <a:gd name="adj3" fmla="val 496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BEDBE8-F810-4282-895E-5CE7D5367D80}">
      <dsp:nvSpPr>
        <dsp:cNvPr id="0" name=""/>
        <dsp:cNvSpPr/>
      </dsp:nvSpPr>
      <dsp:spPr>
        <a:xfrm>
          <a:off x="3196704" y="3585421"/>
          <a:ext cx="2115119" cy="557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创新创意</a:t>
          </a:r>
          <a:r>
            <a:rPr lang="zh-CN" altLang="en-US" sz="1200" b="1" kern="1200" dirty="0" smtClean="0"/>
            <a:t>机制及平台</a:t>
          </a:r>
          <a:endParaRPr lang="zh-CN" altLang="en-US" sz="1200" kern="1200" dirty="0"/>
        </a:p>
      </dsp:txBody>
      <dsp:txXfrm>
        <a:off x="3196704" y="3585421"/>
        <a:ext cx="2115119" cy="557324"/>
      </dsp:txXfrm>
    </dsp:sp>
    <dsp:sp modelId="{CC6CD666-528C-4E73-8501-5109FCE768AD}">
      <dsp:nvSpPr>
        <dsp:cNvPr id="0" name=""/>
        <dsp:cNvSpPr/>
      </dsp:nvSpPr>
      <dsp:spPr>
        <a:xfrm rot="5400000">
          <a:off x="2777941" y="1165371"/>
          <a:ext cx="2785729" cy="2786157"/>
        </a:xfrm>
        <a:prstGeom prst="blockArc">
          <a:avLst>
            <a:gd name="adj1" fmla="val 13500000"/>
            <a:gd name="adj2" fmla="val 18900000"/>
            <a:gd name="adj3" fmla="val 496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2AFDBC-E15F-4D52-8539-D4D7008C41A4}">
      <dsp:nvSpPr>
        <dsp:cNvPr id="0" name=""/>
        <dsp:cNvSpPr/>
      </dsp:nvSpPr>
      <dsp:spPr>
        <a:xfrm rot="16200000">
          <a:off x="5644185" y="1165371"/>
          <a:ext cx="2785729" cy="2786157"/>
        </a:xfrm>
        <a:prstGeom prst="blockArc">
          <a:avLst>
            <a:gd name="adj1" fmla="val 13500000"/>
            <a:gd name="adj2" fmla="val 18900000"/>
            <a:gd name="adj3" fmla="val 496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E1211C-F2E7-4FE0-9693-B48F5C2D7FA7}">
      <dsp:nvSpPr>
        <dsp:cNvPr id="0" name=""/>
        <dsp:cNvSpPr/>
      </dsp:nvSpPr>
      <dsp:spPr>
        <a:xfrm>
          <a:off x="5770423" y="3585421"/>
          <a:ext cx="2115119" cy="557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实体资源</a:t>
          </a:r>
          <a:endParaRPr lang="zh-CN" altLang="en-US" sz="1200" kern="1200" dirty="0"/>
        </a:p>
      </dsp:txBody>
      <dsp:txXfrm>
        <a:off x="5770423" y="3585421"/>
        <a:ext cx="2115119" cy="557324"/>
      </dsp:txXfrm>
    </dsp:sp>
    <dsp:sp modelId="{A35E7523-F377-4506-8B37-DB86D0C18C62}">
      <dsp:nvSpPr>
        <dsp:cNvPr id="0" name=""/>
        <dsp:cNvSpPr/>
      </dsp:nvSpPr>
      <dsp:spPr>
        <a:xfrm>
          <a:off x="3128741" y="1964930"/>
          <a:ext cx="1276355" cy="127635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r>
            <a:rPr lang="zh-CN" altLang="en-US" sz="1400" kern="1200" dirty="0" smtClean="0"/>
            <a:t>标准流程</a:t>
          </a:r>
          <a:endParaRPr lang="zh-CN" altLang="en-US" sz="1400" kern="1200" dirty="0"/>
        </a:p>
      </dsp:txBody>
      <dsp:txXfrm>
        <a:off x="3306971" y="2115439"/>
        <a:ext cx="735916" cy="975335"/>
      </dsp:txXfrm>
    </dsp:sp>
    <dsp:sp modelId="{73873BAB-E4EF-4FF0-B2C9-A36BC5D59405}">
      <dsp:nvSpPr>
        <dsp:cNvPr id="0" name=""/>
        <dsp:cNvSpPr/>
      </dsp:nvSpPr>
      <dsp:spPr>
        <a:xfrm>
          <a:off x="4048636" y="1964930"/>
          <a:ext cx="1276355" cy="127635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r>
            <a:rPr lang="zh-CN" altLang="en-US" sz="1400" kern="1200" dirty="0" smtClean="0"/>
            <a:t>度量衡</a:t>
          </a:r>
          <a:endParaRPr lang="en-US" altLang="zh-CN" sz="1400" kern="1200" dirty="0" smtClean="0"/>
        </a:p>
        <a:p>
          <a:pPr lvl="0" algn="ctr" defTabSz="622300">
            <a:lnSpc>
              <a:spcPct val="90000"/>
            </a:lnSpc>
            <a:spcBef>
              <a:spcPct val="0"/>
            </a:spcBef>
            <a:spcAft>
              <a:spcPct val="35000"/>
            </a:spcAft>
          </a:pPr>
          <a:r>
            <a:rPr lang="zh-CN" altLang="en-US" sz="1400" kern="1200" dirty="0" smtClean="0"/>
            <a:t>体系</a:t>
          </a:r>
          <a:endParaRPr lang="zh-CN" altLang="en-US" sz="1400" kern="1200" dirty="0"/>
        </a:p>
      </dsp:txBody>
      <dsp:txXfrm>
        <a:off x="4410845" y="2115439"/>
        <a:ext cx="735916" cy="975335"/>
      </dsp:txXfrm>
    </dsp:sp>
    <dsp:sp modelId="{3EF0F1B4-6CBE-49FF-B0B2-D034035F5341}">
      <dsp:nvSpPr>
        <dsp:cNvPr id="0" name=""/>
        <dsp:cNvSpPr/>
      </dsp:nvSpPr>
      <dsp:spPr>
        <a:xfrm>
          <a:off x="724772" y="1510638"/>
          <a:ext cx="820758" cy="82076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41910" rIns="0" bIns="41910" numCol="1" spcCol="1270" anchor="ctr" anchorCtr="0">
          <a:noAutofit/>
        </a:bodyPr>
        <a:lstStyle/>
        <a:p>
          <a:pPr lvl="0" algn="ctr" defTabSz="488950">
            <a:lnSpc>
              <a:spcPct val="90000"/>
            </a:lnSpc>
            <a:spcBef>
              <a:spcPct val="0"/>
            </a:spcBef>
            <a:spcAft>
              <a:spcPct val="35000"/>
            </a:spcAft>
          </a:pPr>
          <a:r>
            <a:rPr lang="zh-CN" altLang="en-US" sz="1100" kern="1200" dirty="0" smtClean="0"/>
            <a:t>多类型</a:t>
          </a:r>
          <a:endParaRPr lang="en-US" altLang="zh-CN" sz="1100" kern="1200" dirty="0" smtClean="0"/>
        </a:p>
        <a:p>
          <a:pPr lvl="0" algn="ctr" defTabSz="488950">
            <a:lnSpc>
              <a:spcPct val="90000"/>
            </a:lnSpc>
            <a:spcBef>
              <a:spcPct val="0"/>
            </a:spcBef>
            <a:spcAft>
              <a:spcPct val="35000"/>
            </a:spcAft>
          </a:pPr>
          <a:r>
            <a:rPr lang="zh-CN" altLang="en-US" sz="1100" kern="1200" dirty="0" smtClean="0"/>
            <a:t>在校师生</a:t>
          </a:r>
          <a:endParaRPr lang="zh-CN" altLang="en-US" sz="1100" kern="1200" dirty="0"/>
        </a:p>
      </dsp:txBody>
      <dsp:txXfrm>
        <a:off x="844969" y="1630836"/>
        <a:ext cx="580364" cy="580366"/>
      </dsp:txXfrm>
    </dsp:sp>
    <dsp:sp modelId="{38B11A12-5A40-4173-B7DC-E5C519D5A508}">
      <dsp:nvSpPr>
        <dsp:cNvPr id="0" name=""/>
        <dsp:cNvSpPr/>
      </dsp:nvSpPr>
      <dsp:spPr>
        <a:xfrm>
          <a:off x="824376" y="2442561"/>
          <a:ext cx="234502" cy="234533"/>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A6CFD32F-5A17-40E1-B932-66FB13BCBAB5}">
      <dsp:nvSpPr>
        <dsp:cNvPr id="0" name=""/>
        <dsp:cNvSpPr/>
      </dsp:nvSpPr>
      <dsp:spPr>
        <a:xfrm>
          <a:off x="1588078" y="1536306"/>
          <a:ext cx="234502" cy="234533"/>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2CAEA51C-4F4F-49F4-AF20-84169362D8E2}">
      <dsp:nvSpPr>
        <dsp:cNvPr id="0" name=""/>
        <dsp:cNvSpPr/>
      </dsp:nvSpPr>
      <dsp:spPr>
        <a:xfrm>
          <a:off x="1588274" y="1780569"/>
          <a:ext cx="820758" cy="82076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41910" rIns="0" bIns="41910" numCol="1" spcCol="1270" anchor="ctr" anchorCtr="0">
          <a:noAutofit/>
        </a:bodyPr>
        <a:lstStyle/>
        <a:p>
          <a:pPr lvl="0" algn="ctr" defTabSz="488950">
            <a:lnSpc>
              <a:spcPct val="90000"/>
            </a:lnSpc>
            <a:spcBef>
              <a:spcPct val="0"/>
            </a:spcBef>
            <a:spcAft>
              <a:spcPct val="35000"/>
            </a:spcAft>
          </a:pPr>
          <a:r>
            <a:rPr lang="zh-CN" altLang="en-US" sz="1100" kern="1200" dirty="0" smtClean="0"/>
            <a:t>全球</a:t>
          </a:r>
          <a:endParaRPr lang="en-US" altLang="zh-CN" sz="1100" kern="1200" dirty="0" smtClean="0"/>
        </a:p>
        <a:p>
          <a:pPr lvl="0" algn="ctr" defTabSz="488950">
            <a:lnSpc>
              <a:spcPct val="90000"/>
            </a:lnSpc>
            <a:spcBef>
              <a:spcPct val="0"/>
            </a:spcBef>
            <a:spcAft>
              <a:spcPct val="35000"/>
            </a:spcAft>
          </a:pPr>
          <a:r>
            <a:rPr lang="zh-CN" altLang="en-US" sz="1100" kern="1200" dirty="0" smtClean="0"/>
            <a:t>产业人士</a:t>
          </a:r>
          <a:endParaRPr lang="zh-CN" altLang="en-US" sz="1100" kern="1200" dirty="0"/>
        </a:p>
      </dsp:txBody>
      <dsp:txXfrm>
        <a:off x="1708471" y="1900767"/>
        <a:ext cx="580364" cy="580366"/>
      </dsp:txXfrm>
    </dsp:sp>
    <dsp:sp modelId="{3E6F3C16-3ABF-4400-B514-964FB5110B2E}">
      <dsp:nvSpPr>
        <dsp:cNvPr id="0" name=""/>
        <dsp:cNvSpPr/>
      </dsp:nvSpPr>
      <dsp:spPr>
        <a:xfrm>
          <a:off x="2258645" y="2613752"/>
          <a:ext cx="234502" cy="234533"/>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4C9893F2-CC51-4CEB-A3E3-6C06C6C5C642}">
      <dsp:nvSpPr>
        <dsp:cNvPr id="0" name=""/>
        <dsp:cNvSpPr/>
      </dsp:nvSpPr>
      <dsp:spPr>
        <a:xfrm>
          <a:off x="532425" y="2759895"/>
          <a:ext cx="820758" cy="82076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41910" rIns="0" bIns="41910" numCol="1" spcCol="1270" anchor="ctr" anchorCtr="0">
          <a:noAutofit/>
        </a:bodyPr>
        <a:lstStyle/>
        <a:p>
          <a:pPr lvl="0" algn="ctr" defTabSz="488950">
            <a:lnSpc>
              <a:spcPct val="90000"/>
            </a:lnSpc>
            <a:spcBef>
              <a:spcPct val="0"/>
            </a:spcBef>
            <a:spcAft>
              <a:spcPct val="35000"/>
            </a:spcAft>
          </a:pPr>
          <a:r>
            <a:rPr lang="zh-CN" altLang="en-US" sz="1100" kern="1200" dirty="0" smtClean="0"/>
            <a:t>学科</a:t>
          </a:r>
          <a:endParaRPr lang="en-US" altLang="zh-CN" sz="1100" kern="1200" dirty="0" smtClean="0"/>
        </a:p>
        <a:p>
          <a:pPr lvl="0" algn="ctr" defTabSz="488950">
            <a:lnSpc>
              <a:spcPct val="90000"/>
            </a:lnSpc>
            <a:spcBef>
              <a:spcPct val="0"/>
            </a:spcBef>
            <a:spcAft>
              <a:spcPct val="35000"/>
            </a:spcAft>
          </a:pPr>
          <a:r>
            <a:rPr lang="zh-CN" altLang="en-US" sz="1100" kern="1200" dirty="0" smtClean="0"/>
            <a:t>专家</a:t>
          </a:r>
          <a:endParaRPr lang="zh-CN" altLang="en-US" sz="1100" kern="1200" dirty="0"/>
        </a:p>
      </dsp:txBody>
      <dsp:txXfrm>
        <a:off x="652622" y="2880093"/>
        <a:ext cx="580364" cy="580366"/>
      </dsp:txXfrm>
    </dsp:sp>
    <dsp:sp modelId="{EFA83C46-B95F-4FC5-9246-B90B1D93BD6E}">
      <dsp:nvSpPr>
        <dsp:cNvPr id="0" name=""/>
        <dsp:cNvSpPr/>
      </dsp:nvSpPr>
      <dsp:spPr>
        <a:xfrm>
          <a:off x="1439259" y="2694482"/>
          <a:ext cx="820758" cy="82076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41910" rIns="0" bIns="41910" numCol="1" spcCol="1270" anchor="ctr" anchorCtr="0">
          <a:noAutofit/>
        </a:bodyPr>
        <a:lstStyle/>
        <a:p>
          <a:pPr lvl="0" algn="ctr" defTabSz="488950">
            <a:lnSpc>
              <a:spcPct val="90000"/>
            </a:lnSpc>
            <a:spcBef>
              <a:spcPct val="0"/>
            </a:spcBef>
            <a:spcAft>
              <a:spcPct val="35000"/>
            </a:spcAft>
          </a:pPr>
          <a:r>
            <a:rPr lang="zh-CN" altLang="en-US" sz="1100" kern="1200" dirty="0" smtClean="0"/>
            <a:t>创客</a:t>
          </a:r>
          <a:endParaRPr lang="en-US" altLang="zh-CN" sz="1100" kern="1200" dirty="0" smtClean="0"/>
        </a:p>
        <a:p>
          <a:pPr lvl="0" algn="ctr" defTabSz="488950">
            <a:lnSpc>
              <a:spcPct val="90000"/>
            </a:lnSpc>
            <a:spcBef>
              <a:spcPct val="0"/>
            </a:spcBef>
            <a:spcAft>
              <a:spcPct val="35000"/>
            </a:spcAft>
          </a:pPr>
          <a:r>
            <a:rPr lang="zh-CN" altLang="en-US" sz="1100" kern="1200" dirty="0" smtClean="0"/>
            <a:t>群体</a:t>
          </a:r>
          <a:endParaRPr lang="zh-CN" altLang="en-US" sz="1100" kern="1200" dirty="0"/>
        </a:p>
      </dsp:txBody>
      <dsp:txXfrm>
        <a:off x="1559456" y="2814680"/>
        <a:ext cx="580364" cy="580366"/>
      </dsp:txXfrm>
    </dsp:sp>
    <dsp:sp modelId="{DADC265B-F4BF-4873-8E96-00C3F9832A35}">
      <dsp:nvSpPr>
        <dsp:cNvPr id="0" name=""/>
        <dsp:cNvSpPr/>
      </dsp:nvSpPr>
      <dsp:spPr>
        <a:xfrm>
          <a:off x="1164170" y="2386670"/>
          <a:ext cx="403124" cy="40303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6B2A44D9-3EF5-4287-BB98-981CEB3E104E}">
      <dsp:nvSpPr>
        <dsp:cNvPr id="0" name=""/>
        <dsp:cNvSpPr/>
      </dsp:nvSpPr>
      <dsp:spPr>
        <a:xfrm>
          <a:off x="561051" y="2592844"/>
          <a:ext cx="176268" cy="176158"/>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E336C85A-2C2A-4E3C-B07C-34E223AF46A7}">
      <dsp:nvSpPr>
        <dsp:cNvPr id="0" name=""/>
        <dsp:cNvSpPr/>
      </dsp:nvSpPr>
      <dsp:spPr>
        <a:xfrm>
          <a:off x="6010681" y="1741368"/>
          <a:ext cx="1627014" cy="162672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0960" rIns="0" bIns="60960" numCol="1" spcCol="1270" anchor="ctr" anchorCtr="0">
          <a:noAutofit/>
        </a:bodyPr>
        <a:lstStyle/>
        <a:p>
          <a:pPr lvl="0" algn="ctr" defTabSz="711200">
            <a:lnSpc>
              <a:spcPct val="90000"/>
            </a:lnSpc>
            <a:spcBef>
              <a:spcPct val="0"/>
            </a:spcBef>
            <a:spcAft>
              <a:spcPct val="35000"/>
            </a:spcAft>
          </a:pPr>
          <a:r>
            <a:rPr lang="zh-CN" altLang="en-US" sz="1600" kern="1200" dirty="0" smtClean="0"/>
            <a:t>空间</a:t>
          </a:r>
          <a:r>
            <a:rPr lang="en-US" altLang="zh-CN" sz="1600" kern="1200" dirty="0" smtClean="0"/>
            <a:t>+</a:t>
          </a:r>
          <a:r>
            <a:rPr lang="zh-CN" altLang="en-US" sz="1600" kern="1200" dirty="0" smtClean="0"/>
            <a:t>设施</a:t>
          </a:r>
          <a:endParaRPr lang="en-US" altLang="zh-CN" sz="1600" kern="1200" dirty="0" smtClean="0"/>
        </a:p>
        <a:p>
          <a:pPr lvl="0" algn="ctr" defTabSz="711200">
            <a:lnSpc>
              <a:spcPct val="90000"/>
            </a:lnSpc>
            <a:spcBef>
              <a:spcPct val="0"/>
            </a:spcBef>
            <a:spcAft>
              <a:spcPct val="35000"/>
            </a:spcAft>
          </a:pPr>
          <a:r>
            <a:rPr lang="zh-CN" altLang="en-US" sz="1600" kern="1200" dirty="0" smtClean="0"/>
            <a:t>设备</a:t>
          </a:r>
          <a:r>
            <a:rPr lang="en-US" altLang="zh-CN" sz="1600" kern="1200" dirty="0" smtClean="0"/>
            <a:t>+</a:t>
          </a:r>
          <a:r>
            <a:rPr lang="zh-CN" altLang="en-US" sz="1600" kern="1200" dirty="0" smtClean="0"/>
            <a:t>人员</a:t>
          </a:r>
          <a:endParaRPr lang="zh-CN" altLang="en-US" sz="1600" kern="1200" dirty="0"/>
        </a:p>
      </dsp:txBody>
      <dsp:txXfrm>
        <a:off x="6248952" y="1979596"/>
        <a:ext cx="1150472" cy="1150264"/>
      </dsp:txXfrm>
    </dsp:sp>
    <dsp:sp modelId="{2E00D172-C305-4FA3-9768-485138714C15}">
      <dsp:nvSpPr>
        <dsp:cNvPr id="0" name=""/>
        <dsp:cNvSpPr/>
      </dsp:nvSpPr>
      <dsp:spPr>
        <a:xfrm>
          <a:off x="523511" y="3585421"/>
          <a:ext cx="2115119" cy="557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开放智慧社区</a:t>
          </a:r>
          <a:endParaRPr lang="zh-CN" altLang="en-US" sz="1200" kern="1200" dirty="0"/>
        </a:p>
      </dsp:txBody>
      <dsp:txXfrm>
        <a:off x="523511" y="3585421"/>
        <a:ext cx="2115119" cy="557324"/>
      </dsp:txXfrm>
    </dsp:sp>
  </dsp:spTree>
</dsp:drawing>
</file>

<file path=ppt/diagrams/layout1.xml><?xml version="1.0" encoding="utf-8"?>
<dgm:layoutDef xmlns:dgm="http://schemas.openxmlformats.org/drawingml/2006/diagram" xmlns:a="http://schemas.openxmlformats.org/drawingml/2006/main" uniqueId="urn:microsoft.com/office/officeart/2009/3/layout/PhasedProcess">
  <dgm:title val=""/>
  <dgm:desc val=""/>
  <dgm:catLst>
    <dgm:cat type="process" pri="12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clrData>
  <dgm:layoutNode name="Name0">
    <dgm:varLst>
      <dgm:chMax val="3"/>
      <dgm:chPref val="3"/>
      <dgm:bulletEnabled val="1"/>
      <dgm:dir/>
      <dgm:animLvl val="lvl"/>
    </dgm:varLst>
    <dgm:shape xmlns:r="http://schemas.openxmlformats.org/officeDocument/2006/relationships" r:blip="">
      <dgm:adjLst/>
    </dgm:shape>
    <dgm:choose name="Name1">
      <dgm:if name="Name2" axis="ch" ptType="node" func="cnt" op="gte" val="3">
        <dgm:alg type="composite">
          <dgm:param type="ar" val="2.8316"/>
        </dgm:alg>
        <dgm:choose name="Name3">
          <dgm:if name="Name4"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567"/>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rightChild" refType="w" fact="0.713"/>
              <dgm:constr type="t" for="ch" forName="rightChild" refType="h" fact="0.1934"/>
              <dgm:constr type="w" for="ch" forName="rightChild" refType="w" fact="0.193"/>
              <dgm:constr type="h" for="ch" forName="rightChild" refType="h" fact="0.5464"/>
              <dgm:constr type="l" for="ch" forName="parentText1" refType="w" fact="0.0621"/>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6845"/>
              <dgm:constr type="t" for="ch" forName="parentText3" refType="h" fact="0.8128"/>
              <dgm:constr type="w" for="ch" forName="parentText3" refType="w" fact="0.2509"/>
              <dgm:constr type="h" for="ch" forName="parentText3" refType="h" fact="0.1872"/>
            </dgm:constrLst>
          </dgm:if>
          <dgm:else name="Name5">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72"/>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rightChild" refType="w" fact="0.09"/>
              <dgm:constr type="t" for="ch" forName="rightChild" refType="h" fact="0.1934"/>
              <dgm:constr type="w" for="ch" forName="rightChild" refType="w" fact="0.193"/>
              <dgm:constr type="h" for="ch" forName="rightChild" refType="h" fact="0.5464"/>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parentText1" refType="w" fact="0.7"/>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062"/>
              <dgm:constr type="t" for="ch" forName="parentText3" refType="h" fact="0.8128"/>
              <dgm:constr type="w" for="ch" forName="parentText3" refType="w" fact="0.2509"/>
              <dgm:constr type="h" for="ch" forName="parentText3" refType="h" fact="0.1872"/>
            </dgm:constrLst>
          </dgm:else>
        </dgm:choose>
      </dgm:if>
      <dgm:if name="Name6" axis="ch" ptType="node" func="cnt" op="gte" val="2">
        <dgm:alg type="composite">
          <dgm:param type="ar" val="1.8986"/>
        </dgm:alg>
        <dgm:choose name="Name7">
          <dgm:if name="Name8"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941"/>
              <dgm:constr type="t" for="ch" forName="leftComposite" refType="h" fact="0.1159"/>
              <dgm:constr type="w" for="ch" forName="leftComposite" refType="w" fact="0.3469"/>
              <dgm:constr type="h" for="ch" forName="leftComposite" refType="h" fact="0.6953"/>
              <dgm:constr type="l" for="ch" forName="middleComposite" refType="w" fact="0.5782"/>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1" refType="w" fact="0.0926"/>
              <dgm:constr type="t" for="ch" forName="parentText1" refType="h" fact="0.8128"/>
              <dgm:constr type="w" for="ch" forName="parentText1" refType="w" fact="0.3742"/>
              <dgm:constr type="h" for="ch" forName="parentText1" refType="h" fact="0.1872"/>
              <dgm:constr type="l" for="ch" forName="parentText2" refType="w" fact="0.5655"/>
              <dgm:constr type="t" for="ch" forName="parentText2" refType="h" fact="0.8128"/>
              <dgm:constr type="w" for="ch" forName="parentText2" refType="w" fact="0.3742"/>
              <dgm:constr type="h" for="ch" forName="parentText2" refType="h" fact="0.1872"/>
            </dgm:constrLst>
          </dgm:if>
          <dgm:else name="Name9">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592"/>
              <dgm:constr type="t" for="ch" forName="leftComposite" refType="h" fact="0.1159"/>
              <dgm:constr type="w" for="ch" forName="leftComposite" refType="w" fact="0.3469"/>
              <dgm:constr type="h" for="ch" forName="leftComposite" refType="h" fact="0.6953"/>
              <dgm:constr type="l" for="ch" forName="middleComposite" refType="w" fact="0.0941"/>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2" refType="w" fact="0.0926"/>
              <dgm:constr type="t" for="ch" forName="parentText2" refType="h" fact="0.8128"/>
              <dgm:constr type="w" for="ch" forName="parentText2" refType="w" fact="0.3742"/>
              <dgm:constr type="h" for="ch" forName="parentText2" refType="h" fact="0.1872"/>
              <dgm:constr type="l" for="ch" forName="parentText1" refType="w" fact="0.5655"/>
              <dgm:constr type="t" for="ch" forName="parentText1" refType="h" fact="0.8128"/>
              <dgm:constr type="w" for="ch" forName="parentText1" refType="w" fact="0.3742"/>
              <dgm:constr type="h" for="ch" forName="parentText1" refType="h" fact="0.1872"/>
            </dgm:constrLst>
          </dgm:else>
        </dgm:choose>
      </dgm:if>
      <dgm:else name="Name10">
        <dgm:alg type="composite">
          <dgm:param type="ar" val="0.8036"/>
        </dgm:alg>
        <dgm:constrLst>
          <dgm:constr type="primFontSz" for="des" forName="parentText1" val="65"/>
          <dgm:constr type="primFontSz" for="des" forName="childText1_1" val="65"/>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l" for="ch" forName="leftComposite" refType="w" fact="0"/>
          <dgm:constr type="t" for="ch" forName="leftComposite" refType="h" fact="0.1159"/>
          <dgm:constr type="w" for="ch" forName="leftComposite" refType="w"/>
          <dgm:constr type="h" for="ch" forName="leftComposite" refType="h" fact="0.6953"/>
          <dgm:constr type="l" for="ch" forName="parentText1" refType="w" fact="0"/>
          <dgm:constr type="t" for="ch" forName="parentText1" refType="h" fact="0.8128"/>
          <dgm:constr type="w" for="ch" forName="parentText1" refType="w"/>
          <dgm:constr type="h" for="ch" forName="parentText1" refType="h" fact="0.1872"/>
        </dgm:constrLst>
      </dgm:else>
    </dgm:choose>
    <dgm:choose name="Name11">
      <dgm:if name="Name12" axis="ch" ptType="node" func="cnt" op="gte" val="1">
        <dgm:choose name="Name13">
          <dgm:if name="Name14" axis="ch" ptType="node" func="cnt" op="gte" val="2">
            <dgm:layoutNode name="arc1">
              <dgm:alg type="sp"/>
              <dgm:shape xmlns:r="http://schemas.openxmlformats.org/officeDocument/2006/relationships" rot="90" type="blockArc" r:blip="">
                <dgm:adjLst>
                  <dgm:adj idx="1" val="-135"/>
                  <dgm:adj idx="2" val="-45"/>
                  <dgm:adj idx="3" val="0.0496"/>
                </dgm:adjLst>
              </dgm:shape>
              <dgm:presOf/>
            </dgm:layoutNode>
            <dgm:layoutNode name="arc3">
              <dgm:alg type="sp"/>
              <dgm:shape xmlns:r="http://schemas.openxmlformats.org/officeDocument/2006/relationships" rot="270" type="blockArc" r:blip="">
                <dgm:adjLst>
                  <dgm:adj idx="1" val="-135"/>
                  <dgm:adj idx="2" val="-45"/>
                  <dgm:adj idx="3" val="0.0496"/>
                </dgm:adjLst>
              </dgm:shape>
              <dgm:presOf/>
            </dgm:layoutNode>
            <dgm:layoutNode name="parentText2" styleLbl="revTx">
              <dgm:varLst>
                <dgm:chMax val="4"/>
                <dgm:chPref val="3"/>
                <dgm:bulletEnabled val="1"/>
              </dgm:varLst>
              <dgm:alg type="tx"/>
              <dgm:shape xmlns:r="http://schemas.openxmlformats.org/officeDocument/2006/relationships" type="rect" r:blip="">
                <dgm:adjLst/>
              </dgm:shap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5"/>
        </dgm:choose>
        <dgm:choose name="Name16">
          <dgm:if name="Name17" axis="ch" ptType="node" func="cnt" op="gte" val="3">
            <dgm:layoutNode name="arc2">
              <dgm:alg type="sp"/>
              <dgm:shape xmlns:r="http://schemas.openxmlformats.org/officeDocument/2006/relationships" rot="90" type="blockArc" r:blip="">
                <dgm:adjLst>
                  <dgm:adj idx="1" val="-135"/>
                  <dgm:adj idx="2" val="-45"/>
                  <dgm:adj idx="3" val="0.0496"/>
                </dgm:adjLst>
              </dgm:shape>
              <dgm:presOf/>
            </dgm:layoutNode>
            <dgm:layoutNode name="arc4">
              <dgm:alg type="sp"/>
              <dgm:shape xmlns:r="http://schemas.openxmlformats.org/officeDocument/2006/relationships" rot="270" type="blockArc" r:blip="">
                <dgm:adjLst>
                  <dgm:adj idx="1" val="-135"/>
                  <dgm:adj idx="2" val="-45"/>
                  <dgm:adj idx="3" val="0.0496"/>
                </dgm:adjLst>
              </dgm:shape>
              <dgm:presOf/>
            </dgm:layoutNode>
            <dgm:layoutNode name="parentText3" styleLbl="revTx">
              <dgm:varLst>
                <dgm:chMax val="1"/>
                <dgm:chPref val="1"/>
                <dgm:bulletEnabled val="1"/>
              </dgm:varLst>
              <dgm:alg type="tx"/>
              <dgm:shape xmlns:r="http://schemas.openxmlformats.org/officeDocument/2006/relationships" type="rect" r:blip="">
                <dgm:adjLst/>
              </dgm:shape>
              <dgm:presOf axis="ch 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8"/>
        </dgm:choose>
      </dgm:if>
      <dgm:else name="Name19"/>
    </dgm:choose>
    <dgm:layoutNode name="middleComposite">
      <dgm:choose name="Name20">
        <dgm:if name="Name21" axis="ch ch" ptType="node node" st="2 1" cnt="1 0" func="cnt" op="lte" val="1">
          <dgm:alg type="composite">
            <dgm:param type="ar" val="1"/>
          </dgm:alg>
        </dgm:if>
        <dgm:if name="Name22" axis="ch ch" ptType="node node" st="2 1" cnt="1 0" func="cnt" op="equ" val="2">
          <dgm:alg type="composite">
            <dgm:param type="ar" val="1.792"/>
          </dgm:alg>
        </dgm:if>
        <dgm:if name="Name23" axis="ch ch" ptType="node node" st="2 1" cnt="1 0" func="cnt" op="equ" val="3">
          <dgm:alg type="composite">
            <dgm:param type="ar" val="1"/>
          </dgm:alg>
        </dgm:if>
        <dgm:else name="Name24">
          <dgm:alg type="composite">
            <dgm:param type="ar" val="1"/>
          </dgm:alg>
        </dgm:else>
      </dgm:choose>
      <dgm:shape xmlns:r="http://schemas.openxmlformats.org/officeDocument/2006/relationships" r:blip="">
        <dgm:adjLst/>
      </dgm:shape>
      <dgm:presOf/>
      <dgm:choose name="Name25">
        <dgm:if name="Name26" axis="ch ch" ptType="node node" st="2 1" cnt="1 0" func="cnt" op="lte" val="1">
          <dgm:constrLst>
            <dgm:constr type="ctrX" for="ch" forName="circ1" refType="w" fact="0.5"/>
            <dgm:constr type="ctrY" for="ch" forName="circ1" refType="h" fact="0.5"/>
            <dgm:constr type="w" for="ch" forName="circ1" refType="w"/>
            <dgm:constr type="h" for="ch" forName="circ1" refType="h"/>
            <dgm:constr type="l" for="ch" forName="circ1Tx" refType="w" fact="0.2"/>
            <dgm:constr type="t" for="ch" forName="circ1Tx" refType="h" fact="0.1"/>
            <dgm:constr type="w" for="ch" forName="circ1Tx" refType="w" fact="0.6"/>
            <dgm:constr type="h" for="ch" forName="circ1Tx" refType="h" fact="0.8"/>
          </dgm:constrLst>
        </dgm:if>
        <dgm:if name="Name27" axis="ch ch" ptType="node node" st="2 1" cnt="1 0"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Lst>
        </dgm:if>
        <dgm:if name="Name28" axis="ch ch" ptType="node node" st="2 1" cnt="1 0"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Lst>
        </dgm:if>
        <dgm:else name="Name29">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Lst>
        </dgm:else>
      </dgm:choose>
      <dgm:ruleLst/>
      <dgm:forEach name="Name30" axis="ch ch" ptType="node node" st="2 1" cnt="1 1">
        <dgm:layoutNode name="circ1" styleLbl="vennNode1">
          <dgm:alg type="sp"/>
          <dgm:shape xmlns:r="http://schemas.openxmlformats.org/officeDocument/2006/relationships" type="ellipse" r:blip="">
            <dgm:adjLst/>
          </dgm:shape>
          <dgm:presOf axis="desOrSelf" ptType="node"/>
          <dgm:constrLst/>
          <dgm:ruleLst/>
        </dgm:layoutNode>
        <dgm:layoutNode name="circ1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1" axis="ch ch" ptType="node node" st="2 2" cnt="1 1">
        <dgm:layoutNode name="circ2" styleLbl="vennNode1">
          <dgm:alg type="sp"/>
          <dgm:shape xmlns:r="http://schemas.openxmlformats.org/officeDocument/2006/relationships" type="ellipse" r:blip="">
            <dgm:adjLst/>
          </dgm:shape>
          <dgm:presOf axis="desOrSelf" ptType="node"/>
          <dgm:constrLst/>
          <dgm:ruleLst/>
        </dgm:layoutNode>
        <dgm:layoutNode name="circ2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2" axis="ch ch" ptType="node node" st="2 3" cnt="1 1">
        <dgm:layoutNode name="circ3" styleLbl="vennNode1">
          <dgm:alg type="sp"/>
          <dgm:shape xmlns:r="http://schemas.openxmlformats.org/officeDocument/2006/relationships" type="ellipse" r:blip="">
            <dgm:adjLst/>
          </dgm:shape>
          <dgm:presOf axis="desOrSelf" ptType="node"/>
          <dgm:constrLst/>
          <dgm:ruleLst/>
        </dgm:layoutNode>
        <dgm:layoutNode name="circ3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3" axis="ch ch" ptType="node node" st="2 4" cnt="1 1">
        <dgm:layoutNode name="circ4" styleLbl="vennNode1">
          <dgm:alg type="sp"/>
          <dgm:shape xmlns:r="http://schemas.openxmlformats.org/officeDocument/2006/relationships" type="ellipse" r:blip="">
            <dgm:adjLst/>
          </dgm:shape>
          <dgm:presOf axis="desOrSelf" ptType="nod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layoutNode>
    <dgm:layoutNode name="leftComposite">
      <dgm:choose name="Name34">
        <dgm:if name="Name35" axis="ch ch" ptType="node node" st="1 1" cnt="1 0" func="cnt" op="lte" val="1">
          <dgm:alg type="composite">
            <dgm:param type="ar" val="1.3085"/>
          </dgm:alg>
          <dgm:constrLst>
            <dgm:constr type="l" for="ch" forName="childText1_1" refType="w" fact="0.2124"/>
            <dgm:constr type="t" for="ch" forName="childText1_1" refType="h" fact="0"/>
            <dgm:constr type="w" for="ch" forName="childText1_1" refType="w" fact="0.5759"/>
            <dgm:constr type="h" for="ch" forName="childText1_1" refType="h" fact="0.7535"/>
            <dgm:constr type="l" for="ch" forName="ellipse1" refType="w" fact="0"/>
            <dgm:constr type="t" for="ch" forName="ellipse1" refType="h" fact="0.63"/>
            <dgm:constr type="w" for="ch" forName="ellipse1" refType="w" fact="0.2828"/>
            <dgm:constr type="h" for="ch" forName="ellipse1" refType="h" fact="0.37"/>
            <dgm:constr type="l" for="ch" forName="ellipse2" refType="w" fact="0.82"/>
            <dgm:constr type="t" for="ch" forName="ellipse2" refType="h" fact="0.17"/>
            <dgm:constr type="w" for="ch" forName="ellipse2" refType="w" fact="0.1645"/>
            <dgm:constr type="h" for="ch" forName="ellipse2" refType="h" fact="0.2153"/>
          </dgm:constrLst>
        </dgm:if>
        <dgm:if name="Name36" axis="ch ch" ptType="node node" st="1 1" cnt="1 0" func="cnt" op="equ" val="2">
          <dgm:alg type="composite">
            <dgm:param type="ar" val="0.8917"/>
          </dgm:alg>
          <dgm:constrLst>
            <dgm:constr type="l" for="ch" forName="childText1_1" refType="w" fact="0.1864"/>
            <dgm:constr type="t" for="ch" forName="childText1_1" refType="h" fact="0"/>
            <dgm:constr type="w" for="ch" forName="childText1_1" refType="w" fact="0.5055"/>
            <dgm:constr type="h" for="ch" forName="childText1_1" refType="h" fact="0.4507"/>
            <dgm:constr type="l" for="ch" forName="childText1_2" refType="w" fact="0.4945"/>
            <dgm:constr type="t" for="ch" forName="childText1_2" refType="h" fact="0.3929"/>
            <dgm:constr type="w" for="ch" forName="childText1_2" refType="w" fact="0.5055"/>
            <dgm:constr type="h" for="ch" forName="childText1_2" refType="h" fact="0.4507"/>
            <dgm:constr type="l" for="ch" forName="ellipse1" refType="w" fact="0"/>
            <dgm:constr type="t" for="ch" forName="ellipse1" refType="h" fact="0.3768"/>
            <dgm:constr type="w" for="ch" forName="ellipse1" refType="w" fact="0.2482"/>
            <dgm:constr type="h" for="ch" forName="ellipse1" refType="h" fact="0.2213"/>
            <dgm:constr type="l" for="ch" forName="ellipse3" refType="w" fact="0.5474"/>
            <dgm:constr type="t" for="ch" forName="ellipse3" refType="h" fact="0.8712"/>
            <dgm:constr type="w" for="ch" forName="ellipse3" refType="w" fact="0.1444"/>
            <dgm:constr type="h" for="ch" forName="ellipse3" refType="h" fact="0.1288"/>
            <dgm:constr type="l" for="ch" forName="ellipse2" refType="w" fact="0.7333"/>
            <dgm:constr type="t" for="ch" forName="ellipse2" refType="h" fact="0.0887"/>
            <dgm:constr type="w" for="ch" forName="ellipse2" refType="w" fact="0.1444"/>
            <dgm:constr type="h" for="ch" forName="ellipse2" refType="h" fact="0.1288"/>
          </dgm:constrLst>
        </dgm:if>
        <dgm:if name="Name37" axis="ch ch" ptType="node node" st="1 1" cnt="1 0" func="cnt" op="equ" val="3">
          <dgm:alg type="composite">
            <dgm:param type="ar" val="1.0811"/>
          </dgm:alg>
          <dgm:constrLst>
            <dgm:constr type="l" for="ch" forName="childText1_3" refType="w" fact="0.1649"/>
            <dgm:constr type="t" for="ch" forName="childText1_3" refType="h" fact="0.5389"/>
            <dgm:constr type="w" for="ch" forName="childText1_3" refType="w" fact="0.4265"/>
            <dgm:constr type="h" for="ch" forName="childText1_3" refType="h" fact="0.4611"/>
            <dgm:constr type="l" for="ch" forName="childText1_1" refType="w" fact="0.1573"/>
            <dgm:constr type="t" for="ch" forName="childText1_1" refType="h" fact="0"/>
            <dgm:constr type="w" for="ch" forName="childText1_1" refType="w" fact="0.4265"/>
            <dgm:constr type="h" for="ch" forName="childText1_1" refType="h" fact="0.4611"/>
            <dgm:constr type="l" for="ch" forName="childText1_2" refType="w" fact="0.5735"/>
            <dgm:constr type="t" for="ch" forName="childText1_2" refType="h" fact="0.2754"/>
            <dgm:constr type="w" for="ch" forName="childText1_2" refType="w" fact="0.4265"/>
            <dgm:constr type="h" for="ch" forName="childText1_2" refType="h" fact="0.4611"/>
            <dgm:constr type="l" for="ch" forName="ellipse1" refType="w" fact="0"/>
            <dgm:constr type="t" for="ch" forName="ellipse1" refType="h" fact="0.3855"/>
            <dgm:constr type="w" for="ch" forName="ellipse1" refType="w" fact="0.2095"/>
            <dgm:constr type="h" for="ch" forName="ellipse1" refType="h" fact="0.2264"/>
            <dgm:constr type="l" for="ch" forName="ellipse3" refType="w" fact="0.6181"/>
            <dgm:constr type="t" for="ch" forName="ellipse3" refType="h" fact="0.7647"/>
            <dgm:constr type="w" for="ch" forName="ellipse3" refType="w" fact="0.1219"/>
            <dgm:constr type="h" for="ch" forName="ellipse3" refType="h" fact="0.1317"/>
            <dgm:constr type="l" for="ch" forName="ellipse2" refType="w" fact="0.6188"/>
            <dgm:constr type="t" for="ch" forName="ellipse2" refType="h" fact="0.0907"/>
            <dgm:constr type="w" for="ch" forName="ellipse2" refType="w" fact="0.1219"/>
            <dgm:constr type="h" for="ch" forName="ellipse2" refType="h" fact="0.1317"/>
          </dgm:constrLst>
        </dgm:if>
        <dgm:else name="Name38">
          <dgm:alg type="composite">
            <dgm:param type="ar" val="0.9472"/>
          </dgm:alg>
          <dgm:constrLst>
            <dgm:constr type="l" for="ch" forName="childText1_3" refType="w" fact="0"/>
            <dgm:constr type="t" for="ch" forName="childText1_3" refType="h" fact="0.6035"/>
            <dgm:constr type="w" for="ch" forName="childText1_3" refType="w" fact="0.4186"/>
            <dgm:constr type="h" for="ch" forName="childText1_3" refType="h" fact="0.3965"/>
            <dgm:constr type="l" for="ch" forName="childText1_1" refType="w" fact="0.0981"/>
            <dgm:constr type="t" for="ch" forName="childText1_1" refType="h" fact="0"/>
            <dgm:constr type="w" for="ch" forName="childText1_1" refType="w" fact="0.4186"/>
            <dgm:constr type="h" for="ch" forName="childText1_1" refType="h" fact="0.3965"/>
            <dgm:constr type="l" for="ch" forName="childText1_2" refType="w" fact="0.5385"/>
            <dgm:constr type="t" for="ch" forName="childText1_2" refType="h" fact="0.1304"/>
            <dgm:constr type="w" for="ch" forName="childText1_2" refType="w" fact="0.4186"/>
            <dgm:constr type="h" for="ch" forName="childText1_2" refType="h" fact="0.3965"/>
            <dgm:constr type="l" for="ch" forName="ellipse4" refType="w" fact="0.3222"/>
            <dgm:constr type="t" for="ch" forName="ellipse4" refType="h" fact="0.4232"/>
            <dgm:constr type="w" for="ch" forName="ellipse4" refType="w" fact="0.2056"/>
            <dgm:constr type="h" for="ch" forName="ellipse4" refType="h" fact="0.1947"/>
            <dgm:constr type="l" for="ch" forName="ellipse1" refType="w" fact="0.1489"/>
            <dgm:constr type="t" for="ch" forName="ellipse1" refType="h" fact="0.4502"/>
            <dgm:constr type="w" for="ch" forName="ellipse1" refType="w" fact="0.1196"/>
            <dgm:constr type="h" for="ch" forName="ellipse1" refType="h" fact="0.1133"/>
            <dgm:constr type="l" for="ch" forName="ellipse2" refType="w" fact="0.5384"/>
            <dgm:constr type="t" for="ch" forName="ellipse2" refType="h" fact="0.0124"/>
            <dgm:constr type="w" for="ch" forName="ellipse2" refType="w" fact="0.1196"/>
            <dgm:constr type="h" for="ch" forName="ellipse2" refType="h" fact="0.1133"/>
            <dgm:constr type="l" for="ch" forName="childText1_4" refType="w" fact="0.4625"/>
            <dgm:constr type="t" for="ch" forName="childText1_4" refType="h" fact="0.5719"/>
            <dgm:constr type="w" for="ch" forName="childText1_4" refType="w" fact="0.4186"/>
            <dgm:constr type="h" for="ch" forName="childText1_4" refType="h" fact="0.3965"/>
            <dgm:constr type="l" for="ch" forName="ellipse3" refType="w" fact="0.8804"/>
            <dgm:constr type="t" for="ch" forName="ellipse3" refType="h" fact="0.5329"/>
            <dgm:constr type="w" for="ch" forName="ellipse3" refType="w" fact="0.1196"/>
            <dgm:constr type="h" for="ch" forName="ellipse3" refType="h" fact="0.1133"/>
            <dgm:constr type="l" for="ch" forName="ellipse5" refType="w" fact="0.0146"/>
            <dgm:constr type="t" for="ch" forName="ellipse5" refType="h" fact="0.5228"/>
            <dgm:constr type="w" for="ch" forName="ellipse5" refType="w" fact="0.0899"/>
            <dgm:constr type="h" for="ch" forName="ellipse5" refType="h" fact="0.0851"/>
          </dgm:constrLst>
        </dgm:else>
      </dgm:choose>
      <dgm:forEach name="Name39" axis="ch ch" ptType="node node" st="1 1" cnt="1 1">
        <dgm:layoutNode name="childText1_1"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1" styleLbl="vennNode1">
          <dgm:alg type="sp"/>
          <dgm:shape xmlns:r="http://schemas.openxmlformats.org/officeDocument/2006/relationships" type="ellipse" r:blip="">
            <dgm:adjLst/>
          </dgm:shape>
          <dgm:presOf/>
        </dgm:layoutNode>
        <dgm:layoutNode name="ellipse2" styleLbl="vennNode1">
          <dgm:alg type="sp"/>
          <dgm:shape xmlns:r="http://schemas.openxmlformats.org/officeDocument/2006/relationships" type="ellipse" r:blip="">
            <dgm:adjLst/>
          </dgm:shape>
          <dgm:presOf/>
        </dgm:layoutNode>
      </dgm:forEach>
      <dgm:forEach name="Name40" axis="ch ch" ptType="node node" st="1 2" cnt="1 1">
        <dgm:layoutNode name="childText1_2"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3" styleLbl="vennNode1">
          <dgm:alg type="sp"/>
          <dgm:shape xmlns:r="http://schemas.openxmlformats.org/officeDocument/2006/relationships" type="ellipse" r:blip="">
            <dgm:adjLst/>
          </dgm:shape>
          <dgm:presOf/>
        </dgm:layoutNode>
      </dgm:forEach>
      <dgm:forEach name="Name41" axis="ch ch" ptType="node node" st="1 3" cnt="1 1">
        <dgm:layoutNode name="childText1_3"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forEach name="Name42" axis="ch ch" ptType="node node" st="1 4" cnt="1 1">
        <dgm:layoutNode name="childText1_4"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4" styleLbl="vennNode1">
          <dgm:alg type="sp"/>
          <dgm:shape xmlns:r="http://schemas.openxmlformats.org/officeDocument/2006/relationships" type="ellipse" r:blip="">
            <dgm:adjLst/>
          </dgm:shape>
          <dgm:presOf/>
        </dgm:layoutNode>
        <dgm:layoutNode name="ellipse5" styleLbl="vennNode1">
          <dgm:alg type="sp"/>
          <dgm:shape xmlns:r="http://schemas.openxmlformats.org/officeDocument/2006/relationships" type="ellipse" r:blip="">
            <dgm:adjLst/>
          </dgm:shape>
          <dgm:presOf/>
        </dgm:layoutNode>
      </dgm:forEach>
    </dgm:layoutNode>
    <dgm:choose name="Name43">
      <dgm:if name="Name44" axis="ch ch" ptType="node node" st="3 1" cnt="1 0" func="cnt" op="gte" val="1">
        <dgm:layoutNode name="rightChild">
          <dgm:varLst>
            <dgm:chMax val="0"/>
            <dgm:chPref val="0"/>
          </dgm:varLst>
          <dgm:alg type="tx"/>
          <dgm:shape xmlns:r="http://schemas.openxmlformats.org/officeDocument/2006/relationships" type="ellipse" r:blip="">
            <dgm:adjLst/>
          </dgm:shape>
          <dgm:presOf axis="ch des"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5"/>
    </dgm:choose>
    <dgm:layoutNode name="parentText1" styleLbl="revTx">
      <dgm:varLst>
        <dgm:chMax val="4"/>
        <dgm:chPref val="3"/>
        <dgm:bulletEnabled val="1"/>
      </dgm:varLst>
      <dgm:alg type="tx"/>
      <dgm:shape xmlns:r="http://schemas.openxmlformats.org/officeDocument/2006/relationships" type="rect" r:blip="">
        <dgm:adjLst/>
      </dgm:shap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F871EB-02E4-4706-9C49-E5B339659785}" type="datetimeFigureOut">
              <a:rPr lang="zh-CN" altLang="en-US" smtClean="0"/>
              <a:t>2014/6/22</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307BC3-7675-486B-BC76-22DBDF01A2B3}" type="slidenum">
              <a:rPr lang="zh-CN" altLang="en-US" smtClean="0"/>
              <a:t>‹#›</a:t>
            </a:fld>
            <a:endParaRPr lang="zh-CN" altLang="en-US"/>
          </a:p>
        </p:txBody>
      </p:sp>
    </p:spTree>
    <p:extLst>
      <p:ext uri="{BB962C8B-B14F-4D97-AF65-F5344CB8AC3E}">
        <p14:creationId xmlns:p14="http://schemas.microsoft.com/office/powerpoint/2010/main" val="530857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75307BC3-7675-486B-BC76-22DBDF01A2B3}" type="slidenum">
              <a:rPr lang="zh-CN" altLang="en-US" smtClean="0"/>
              <a:t>11</a:t>
            </a:fld>
            <a:endParaRPr lang="zh-CN" altLang="en-US"/>
          </a:p>
        </p:txBody>
      </p:sp>
    </p:spTree>
    <p:extLst>
      <p:ext uri="{BB962C8B-B14F-4D97-AF65-F5344CB8AC3E}">
        <p14:creationId xmlns:p14="http://schemas.microsoft.com/office/powerpoint/2010/main" val="359092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75307BC3-7675-486B-BC76-22DBDF01A2B3}" type="slidenum">
              <a:rPr lang="zh-CN" altLang="en-US" smtClean="0"/>
              <a:t>16</a:t>
            </a:fld>
            <a:endParaRPr lang="zh-CN" altLang="en-US"/>
          </a:p>
        </p:txBody>
      </p:sp>
    </p:spTree>
    <p:extLst>
      <p:ext uri="{BB962C8B-B14F-4D97-AF65-F5344CB8AC3E}">
        <p14:creationId xmlns:p14="http://schemas.microsoft.com/office/powerpoint/2010/main" val="3352840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1" cy="2387601"/>
          </a:xfrm>
        </p:spPr>
        <p:txBody>
          <a:bodyPr anchor="b"/>
          <a:lstStyle>
            <a:lvl1pPr algn="ctr">
              <a:defRPr sz="4800"/>
            </a:lvl1pPr>
          </a:lstStyle>
          <a:p>
            <a:r>
              <a:rPr lang="en-US" altLang="zh-CN" smtClean="0"/>
              <a:t>Click to edit Master title style</a:t>
            </a:r>
            <a:endParaRPr lang="en-US" dirty="0"/>
          </a:p>
        </p:txBody>
      </p:sp>
      <p:sp>
        <p:nvSpPr>
          <p:cNvPr id="3" name="Subtitle 2"/>
          <p:cNvSpPr>
            <a:spLocks noGrp="1"/>
          </p:cNvSpPr>
          <p:nvPr>
            <p:ph type="subTitle" idx="1"/>
          </p:nvPr>
        </p:nvSpPr>
        <p:spPr>
          <a:xfrm>
            <a:off x="1524003" y="3602038"/>
            <a:ext cx="9144000" cy="1655762"/>
          </a:xfrm>
        </p:spPr>
        <p:txBody>
          <a:bodyPr/>
          <a:lstStyle>
            <a:lvl1pPr marL="0" indent="0" algn="ctr">
              <a:buNone/>
              <a:defRPr sz="2400"/>
            </a:lvl1pPr>
            <a:lvl2pPr marL="457145" indent="0" algn="ctr">
              <a:buNone/>
              <a:defRPr sz="2000"/>
            </a:lvl2pPr>
            <a:lvl3pPr marL="914293" indent="0" algn="ctr">
              <a:buNone/>
              <a:defRPr sz="1799"/>
            </a:lvl3pPr>
            <a:lvl4pPr marL="1371438" indent="0" algn="ctr">
              <a:buNone/>
              <a:defRPr sz="1600"/>
            </a:lvl4pPr>
            <a:lvl5pPr marL="1828584" indent="0" algn="ctr">
              <a:buNone/>
              <a:defRPr sz="1600"/>
            </a:lvl5pPr>
            <a:lvl6pPr marL="2285729" indent="0" algn="ctr">
              <a:buNone/>
              <a:defRPr sz="1600"/>
            </a:lvl6pPr>
            <a:lvl7pPr marL="2742877" indent="0" algn="ctr">
              <a:buNone/>
              <a:defRPr sz="1600"/>
            </a:lvl7pPr>
            <a:lvl8pPr marL="3200022" indent="0" algn="ctr">
              <a:buNone/>
              <a:defRPr sz="1600"/>
            </a:lvl8pPr>
            <a:lvl9pPr marL="3657167" indent="0" algn="ctr">
              <a:buNone/>
              <a:defRPr sz="1600"/>
            </a:lvl9pPr>
          </a:lstStyle>
          <a:p>
            <a:r>
              <a:rPr lang="en-US" altLang="zh-CN" smtClean="0"/>
              <a:t>Click to edit Master subtitle style</a:t>
            </a:r>
            <a:endParaRPr lang="en-US" dirty="0"/>
          </a:p>
        </p:txBody>
      </p:sp>
      <p:sp>
        <p:nvSpPr>
          <p:cNvPr id="4" name="Date Placeholder 3"/>
          <p:cNvSpPr>
            <a:spLocks noGrp="1"/>
          </p:cNvSpPr>
          <p:nvPr>
            <p:ph type="dt" sz="half" idx="10"/>
          </p:nvPr>
        </p:nvSpPr>
        <p:spPr/>
        <p:txBody>
          <a:bodyPr/>
          <a:lstStyle/>
          <a:p>
            <a:fld id="{DD7FBB77-4FCC-459C-9DA1-B1A6A427898A}" type="datetime1">
              <a:rPr lang="zh-CN" altLang="en-US" smtClean="0"/>
              <a:t>2014/6/22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F9A957C-E798-4D99-9C24-4570BEAFE10D}" type="slidenum">
              <a:rPr lang="zh-CN" altLang="en-US" smtClean="0"/>
              <a:t>‹#›</a:t>
            </a:fld>
            <a:endParaRPr lang="zh-CN" altLang="en-US"/>
          </a:p>
        </p:txBody>
      </p:sp>
    </p:spTree>
    <p:extLst>
      <p:ext uri="{BB962C8B-B14F-4D97-AF65-F5344CB8AC3E}">
        <p14:creationId xmlns:p14="http://schemas.microsoft.com/office/powerpoint/2010/main" val="3018100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10"/>
          </p:nvPr>
        </p:nvSpPr>
        <p:spPr/>
        <p:txBody>
          <a:bodyPr/>
          <a:lstStyle/>
          <a:p>
            <a:fld id="{FED18C8F-A0D0-4DCA-8D99-33A47A8AC30E}" type="datetime1">
              <a:rPr lang="zh-CN" altLang="en-US" smtClean="0"/>
              <a:t>2014/6/22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F9A957C-E798-4D99-9C24-4570BEAFE10D}" type="slidenum">
              <a:rPr lang="zh-CN" altLang="en-US" smtClean="0"/>
              <a:t>‹#›</a:t>
            </a:fld>
            <a:endParaRPr lang="zh-CN" altLang="en-US"/>
          </a:p>
        </p:txBody>
      </p:sp>
    </p:spTree>
    <p:extLst>
      <p:ext uri="{BB962C8B-B14F-4D97-AF65-F5344CB8AC3E}">
        <p14:creationId xmlns:p14="http://schemas.microsoft.com/office/powerpoint/2010/main" val="3275253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7"/>
            <a:ext cx="2628900" cy="5811838"/>
          </a:xfrm>
        </p:spPr>
        <p:txBody>
          <a:bodyPr vert="eaVert"/>
          <a:lstStyle/>
          <a:p>
            <a:r>
              <a:rPr lang="en-US" altLang="zh-CN" smtClean="0"/>
              <a:t>Click to edit Master title style</a:t>
            </a:r>
            <a:endParaRPr lang="en-US" dirty="0"/>
          </a:p>
        </p:txBody>
      </p:sp>
      <p:sp>
        <p:nvSpPr>
          <p:cNvPr id="3" name="Vertical Text Placeholder 2"/>
          <p:cNvSpPr>
            <a:spLocks noGrp="1"/>
          </p:cNvSpPr>
          <p:nvPr>
            <p:ph type="body" orient="vert" idx="1"/>
          </p:nvPr>
        </p:nvSpPr>
        <p:spPr>
          <a:xfrm>
            <a:off x="838202" y="365127"/>
            <a:ext cx="7734301" cy="5811838"/>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10"/>
          </p:nvPr>
        </p:nvSpPr>
        <p:spPr/>
        <p:txBody>
          <a:bodyPr/>
          <a:lstStyle/>
          <a:p>
            <a:fld id="{A0111BB0-8905-420C-9064-1DECF07B4863}" type="datetime1">
              <a:rPr lang="zh-CN" altLang="en-US" smtClean="0"/>
              <a:t>2014/6/22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F9A957C-E798-4D99-9C24-4570BEAFE10D}" type="slidenum">
              <a:rPr lang="zh-CN" altLang="en-US" smtClean="0"/>
              <a:t>‹#›</a:t>
            </a:fld>
            <a:endParaRPr lang="zh-CN" altLang="en-US"/>
          </a:p>
        </p:txBody>
      </p:sp>
    </p:spTree>
    <p:extLst>
      <p:ext uri="{BB962C8B-B14F-4D97-AF65-F5344CB8AC3E}">
        <p14:creationId xmlns:p14="http://schemas.microsoft.com/office/powerpoint/2010/main" val="3242872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2" y="849744"/>
            <a:ext cx="10515601" cy="975880"/>
          </a:xfrm>
        </p:spPr>
        <p:txBody>
          <a:bodyPr>
            <a:normAutofit/>
          </a:bodyPr>
          <a:lstStyle>
            <a:lvl1pPr>
              <a:defRPr sz="3200"/>
            </a:lvl1pPr>
          </a:lstStyle>
          <a:p>
            <a:r>
              <a:rPr lang="en-US" altLang="zh-CN" smtClean="0"/>
              <a:t>Click to edit Master title style</a:t>
            </a:r>
            <a:endParaRPr lang="en-US" dirty="0"/>
          </a:p>
        </p:txBody>
      </p:sp>
      <p:sp>
        <p:nvSpPr>
          <p:cNvPr id="3" name="Content Placeholder 2"/>
          <p:cNvSpPr>
            <a:spLocks noGrp="1"/>
          </p:cNvSpPr>
          <p:nvPr>
            <p:ph idx="1"/>
          </p:nvPr>
        </p:nvSpPr>
        <p:spPr/>
        <p:txBody>
          <a:bodyPr>
            <a:normAutofit/>
          </a:bodyPr>
          <a:lstStyle>
            <a:lvl1pPr>
              <a:defRPr sz="2000"/>
            </a:lvl1pPr>
            <a:lvl2pPr>
              <a:defRPr sz="1799"/>
            </a:lvl2pPr>
            <a:lvl3pPr>
              <a:defRPr sz="1600"/>
            </a:lvl3pPr>
            <a:lvl4pPr>
              <a:defRPr sz="1399"/>
            </a:lvl4pPr>
            <a:lvl5pPr>
              <a:defRPr sz="1399"/>
            </a:lvl5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10"/>
          </p:nvPr>
        </p:nvSpPr>
        <p:spPr/>
        <p:txBody>
          <a:bodyPr/>
          <a:lstStyle/>
          <a:p>
            <a:fld id="{00ECFCBF-22D7-419A-805B-28A6B416CAC1}" type="datetime1">
              <a:rPr lang="zh-CN" altLang="en-US" smtClean="0"/>
              <a:t>2014/6/22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F9A957C-E798-4D99-9C24-4570BEAFE10D}" type="slidenum">
              <a:rPr lang="zh-CN" altLang="en-US" smtClean="0"/>
              <a:t>‹#›</a:t>
            </a:fld>
            <a:endParaRPr lang="zh-CN" altLang="en-US"/>
          </a:p>
        </p:txBody>
      </p:sp>
    </p:spTree>
    <p:extLst>
      <p:ext uri="{BB962C8B-B14F-4D97-AF65-F5344CB8AC3E}">
        <p14:creationId xmlns:p14="http://schemas.microsoft.com/office/powerpoint/2010/main" val="1414314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2" y="1709740"/>
            <a:ext cx="10515601" cy="2852736"/>
          </a:xfrm>
        </p:spPr>
        <p:txBody>
          <a:bodyPr anchor="b"/>
          <a:lstStyle>
            <a:lvl1pPr>
              <a:defRPr sz="5998"/>
            </a:lvl1pPr>
          </a:lstStyle>
          <a:p>
            <a:r>
              <a:rPr lang="en-US" altLang="zh-CN" smtClean="0"/>
              <a:t>Click to edit Master title style</a:t>
            </a:r>
            <a:endParaRPr lang="en-US" dirty="0"/>
          </a:p>
        </p:txBody>
      </p:sp>
      <p:sp>
        <p:nvSpPr>
          <p:cNvPr id="3" name="Text Placeholder 2"/>
          <p:cNvSpPr>
            <a:spLocks noGrp="1"/>
          </p:cNvSpPr>
          <p:nvPr>
            <p:ph type="body" idx="1"/>
          </p:nvPr>
        </p:nvSpPr>
        <p:spPr>
          <a:xfrm>
            <a:off x="831852" y="4589466"/>
            <a:ext cx="10515601" cy="1500187"/>
          </a:xfrm>
        </p:spPr>
        <p:txBody>
          <a:bodyPr/>
          <a:lstStyle>
            <a:lvl1pPr marL="0" indent="0">
              <a:buNone/>
              <a:defRPr sz="2400">
                <a:solidFill>
                  <a:schemeClr val="tx1"/>
                </a:solidFill>
              </a:defRPr>
            </a:lvl1pPr>
            <a:lvl2pPr marL="457145" indent="0">
              <a:buNone/>
              <a:defRPr sz="2000">
                <a:solidFill>
                  <a:schemeClr val="tx1">
                    <a:tint val="75000"/>
                  </a:schemeClr>
                </a:solidFill>
              </a:defRPr>
            </a:lvl2pPr>
            <a:lvl3pPr marL="914293" indent="0">
              <a:buNone/>
              <a:defRPr sz="1799">
                <a:solidFill>
                  <a:schemeClr val="tx1">
                    <a:tint val="75000"/>
                  </a:schemeClr>
                </a:solidFill>
              </a:defRPr>
            </a:lvl3pPr>
            <a:lvl4pPr marL="1371438" indent="0">
              <a:buNone/>
              <a:defRPr sz="1600">
                <a:solidFill>
                  <a:schemeClr val="tx1">
                    <a:tint val="75000"/>
                  </a:schemeClr>
                </a:solidFill>
              </a:defRPr>
            </a:lvl4pPr>
            <a:lvl5pPr marL="1828584" indent="0">
              <a:buNone/>
              <a:defRPr sz="1600">
                <a:solidFill>
                  <a:schemeClr val="tx1">
                    <a:tint val="75000"/>
                  </a:schemeClr>
                </a:solidFill>
              </a:defRPr>
            </a:lvl5pPr>
            <a:lvl6pPr marL="2285729" indent="0">
              <a:buNone/>
              <a:defRPr sz="1600">
                <a:solidFill>
                  <a:schemeClr val="tx1">
                    <a:tint val="75000"/>
                  </a:schemeClr>
                </a:solidFill>
              </a:defRPr>
            </a:lvl6pPr>
            <a:lvl7pPr marL="2742877" indent="0">
              <a:buNone/>
              <a:defRPr sz="1600">
                <a:solidFill>
                  <a:schemeClr val="tx1">
                    <a:tint val="75000"/>
                  </a:schemeClr>
                </a:solidFill>
              </a:defRPr>
            </a:lvl7pPr>
            <a:lvl8pPr marL="3200022" indent="0">
              <a:buNone/>
              <a:defRPr sz="1600">
                <a:solidFill>
                  <a:schemeClr val="tx1">
                    <a:tint val="75000"/>
                  </a:schemeClr>
                </a:solidFill>
              </a:defRPr>
            </a:lvl8pPr>
            <a:lvl9pPr marL="3657167" indent="0">
              <a:buNone/>
              <a:defRPr sz="16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AA89387F-C170-465C-8189-9BD58DA362F1}" type="datetime1">
              <a:rPr lang="zh-CN" altLang="en-US" smtClean="0"/>
              <a:t>2014/6/22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lvl1pPr>
              <a:defRPr sz="1400">
                <a:solidFill>
                  <a:schemeClr val="tx1"/>
                </a:solidFill>
                <a:latin typeface="微软雅黑" panose="020B0503020204020204" pitchFamily="34" charset="-122"/>
                <a:ea typeface="微软雅黑" panose="020B0503020204020204" pitchFamily="34" charset="-122"/>
              </a:defRPr>
            </a:lvl1pPr>
          </a:lstStyle>
          <a:p>
            <a:fld id="{5F9A957C-E798-4D99-9C24-4570BEAFE10D}" type="slidenum">
              <a:rPr lang="zh-CN" altLang="en-US" smtClean="0"/>
              <a:pPr/>
              <a:t>‹#›</a:t>
            </a:fld>
            <a:endParaRPr lang="zh-CN" altLang="en-US"/>
          </a:p>
        </p:txBody>
      </p:sp>
    </p:spTree>
    <p:extLst>
      <p:ext uri="{BB962C8B-B14F-4D97-AF65-F5344CB8AC3E}">
        <p14:creationId xmlns:p14="http://schemas.microsoft.com/office/powerpoint/2010/main" val="638909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Content Placeholder 2"/>
          <p:cNvSpPr>
            <a:spLocks noGrp="1"/>
          </p:cNvSpPr>
          <p:nvPr>
            <p:ph sz="half" idx="1"/>
          </p:nvPr>
        </p:nvSpPr>
        <p:spPr>
          <a:xfrm>
            <a:off x="838202" y="1825624"/>
            <a:ext cx="51816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Content Placeholder 3"/>
          <p:cNvSpPr>
            <a:spLocks noGrp="1"/>
          </p:cNvSpPr>
          <p:nvPr>
            <p:ph sz="half" idx="2"/>
          </p:nvPr>
        </p:nvSpPr>
        <p:spPr>
          <a:xfrm>
            <a:off x="6172200" y="1825624"/>
            <a:ext cx="51816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5" name="Date Placeholder 4"/>
          <p:cNvSpPr>
            <a:spLocks noGrp="1"/>
          </p:cNvSpPr>
          <p:nvPr>
            <p:ph type="dt" sz="half" idx="10"/>
          </p:nvPr>
        </p:nvSpPr>
        <p:spPr/>
        <p:txBody>
          <a:bodyPr/>
          <a:lstStyle/>
          <a:p>
            <a:fld id="{479B8453-0B98-4119-898D-AF3932F58424}" type="datetime1">
              <a:rPr lang="zh-CN" altLang="en-US" smtClean="0"/>
              <a:t>2014/6/22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F9A957C-E798-4D99-9C24-4570BEAFE10D}" type="slidenum">
              <a:rPr lang="zh-CN" altLang="en-US" smtClean="0"/>
              <a:t>‹#›</a:t>
            </a:fld>
            <a:endParaRPr lang="zh-CN" altLang="en-US"/>
          </a:p>
        </p:txBody>
      </p:sp>
    </p:spTree>
    <p:extLst>
      <p:ext uri="{BB962C8B-B14F-4D97-AF65-F5344CB8AC3E}">
        <p14:creationId xmlns:p14="http://schemas.microsoft.com/office/powerpoint/2010/main" val="1105959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9" y="365129"/>
            <a:ext cx="10515601" cy="1325562"/>
          </a:xfrm>
        </p:spPr>
        <p:txBody>
          <a:bodyPr/>
          <a:lstStyle/>
          <a:p>
            <a:r>
              <a:rPr lang="en-US" altLang="zh-CN" smtClean="0"/>
              <a:t>Click to edit Master title style</a:t>
            </a:r>
            <a:endParaRPr lang="en-US" dirty="0"/>
          </a:p>
        </p:txBody>
      </p:sp>
      <p:sp>
        <p:nvSpPr>
          <p:cNvPr id="3" name="Text Placeholder 2"/>
          <p:cNvSpPr>
            <a:spLocks noGrp="1"/>
          </p:cNvSpPr>
          <p:nvPr>
            <p:ph type="body" idx="1"/>
          </p:nvPr>
        </p:nvSpPr>
        <p:spPr>
          <a:xfrm>
            <a:off x="839790" y="1681164"/>
            <a:ext cx="5157787" cy="823911"/>
          </a:xfrm>
        </p:spPr>
        <p:txBody>
          <a:bodyPr anchor="b"/>
          <a:lstStyle>
            <a:lvl1pPr marL="0" indent="0">
              <a:buNone/>
              <a:defRPr sz="2400" b="1"/>
            </a:lvl1pPr>
            <a:lvl2pPr marL="457145" indent="0">
              <a:buNone/>
              <a:defRPr sz="2000" b="1"/>
            </a:lvl2pPr>
            <a:lvl3pPr marL="914293" indent="0">
              <a:buNone/>
              <a:defRPr sz="1799" b="1"/>
            </a:lvl3pPr>
            <a:lvl4pPr marL="1371438" indent="0">
              <a:buNone/>
              <a:defRPr sz="1600" b="1"/>
            </a:lvl4pPr>
            <a:lvl5pPr marL="1828584" indent="0">
              <a:buNone/>
              <a:defRPr sz="1600" b="1"/>
            </a:lvl5pPr>
            <a:lvl6pPr marL="2285729" indent="0">
              <a:buNone/>
              <a:defRPr sz="1600" b="1"/>
            </a:lvl6pPr>
            <a:lvl7pPr marL="2742877" indent="0">
              <a:buNone/>
              <a:defRPr sz="1600" b="1"/>
            </a:lvl7pPr>
            <a:lvl8pPr marL="3200022" indent="0">
              <a:buNone/>
              <a:defRPr sz="1600" b="1"/>
            </a:lvl8pPr>
            <a:lvl9pPr marL="3657167"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839790" y="2505075"/>
            <a:ext cx="5157787" cy="3684589"/>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5" name="Text Placeholder 4"/>
          <p:cNvSpPr>
            <a:spLocks noGrp="1"/>
          </p:cNvSpPr>
          <p:nvPr>
            <p:ph type="body" sz="quarter" idx="3"/>
          </p:nvPr>
        </p:nvSpPr>
        <p:spPr>
          <a:xfrm>
            <a:off x="6172199" y="1681164"/>
            <a:ext cx="5183189" cy="823911"/>
          </a:xfrm>
        </p:spPr>
        <p:txBody>
          <a:bodyPr anchor="b"/>
          <a:lstStyle>
            <a:lvl1pPr marL="0" indent="0">
              <a:buNone/>
              <a:defRPr sz="2400" b="1"/>
            </a:lvl1pPr>
            <a:lvl2pPr marL="457145" indent="0">
              <a:buNone/>
              <a:defRPr sz="2000" b="1"/>
            </a:lvl2pPr>
            <a:lvl3pPr marL="914293" indent="0">
              <a:buNone/>
              <a:defRPr sz="1799" b="1"/>
            </a:lvl3pPr>
            <a:lvl4pPr marL="1371438" indent="0">
              <a:buNone/>
              <a:defRPr sz="1600" b="1"/>
            </a:lvl4pPr>
            <a:lvl5pPr marL="1828584" indent="0">
              <a:buNone/>
              <a:defRPr sz="1600" b="1"/>
            </a:lvl5pPr>
            <a:lvl6pPr marL="2285729" indent="0">
              <a:buNone/>
              <a:defRPr sz="1600" b="1"/>
            </a:lvl6pPr>
            <a:lvl7pPr marL="2742877" indent="0">
              <a:buNone/>
              <a:defRPr sz="1600" b="1"/>
            </a:lvl7pPr>
            <a:lvl8pPr marL="3200022" indent="0">
              <a:buNone/>
              <a:defRPr sz="1600" b="1"/>
            </a:lvl8pPr>
            <a:lvl9pPr marL="3657167"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6172199" y="2505075"/>
            <a:ext cx="5183189" cy="3684589"/>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7" name="Date Placeholder 6"/>
          <p:cNvSpPr>
            <a:spLocks noGrp="1"/>
          </p:cNvSpPr>
          <p:nvPr>
            <p:ph type="dt" sz="half" idx="10"/>
          </p:nvPr>
        </p:nvSpPr>
        <p:spPr/>
        <p:txBody>
          <a:bodyPr/>
          <a:lstStyle/>
          <a:p>
            <a:fld id="{6F8AB0F1-2858-4A26-AC17-168649DA5630}" type="datetime1">
              <a:rPr lang="zh-CN" altLang="en-US" smtClean="0"/>
              <a:t>2014/6/22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F9A957C-E798-4D99-9C24-4570BEAFE10D}" type="slidenum">
              <a:rPr lang="zh-CN" altLang="en-US" smtClean="0"/>
              <a:t>‹#›</a:t>
            </a:fld>
            <a:endParaRPr lang="zh-CN" altLang="en-US"/>
          </a:p>
        </p:txBody>
      </p:sp>
    </p:spTree>
    <p:extLst>
      <p:ext uri="{BB962C8B-B14F-4D97-AF65-F5344CB8AC3E}">
        <p14:creationId xmlns:p14="http://schemas.microsoft.com/office/powerpoint/2010/main" val="2995545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Date Placeholder 2"/>
          <p:cNvSpPr>
            <a:spLocks noGrp="1"/>
          </p:cNvSpPr>
          <p:nvPr>
            <p:ph type="dt" sz="half" idx="10"/>
          </p:nvPr>
        </p:nvSpPr>
        <p:spPr/>
        <p:txBody>
          <a:bodyPr/>
          <a:lstStyle/>
          <a:p>
            <a:fld id="{322FA203-DF8A-47DD-A34D-65377CE9BBA9}" type="datetime1">
              <a:rPr lang="zh-CN" altLang="en-US" smtClean="0"/>
              <a:t>2014/6/22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F9A957C-E798-4D99-9C24-4570BEAFE10D}" type="slidenum">
              <a:rPr lang="zh-CN" altLang="en-US" smtClean="0"/>
              <a:t>‹#›</a:t>
            </a:fld>
            <a:endParaRPr lang="zh-CN" altLang="en-US"/>
          </a:p>
        </p:txBody>
      </p:sp>
    </p:spTree>
    <p:extLst>
      <p:ext uri="{BB962C8B-B14F-4D97-AF65-F5344CB8AC3E}">
        <p14:creationId xmlns:p14="http://schemas.microsoft.com/office/powerpoint/2010/main" val="2394786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F47BB3-8FA5-4887-AB03-69FE8165667C}" type="datetime1">
              <a:rPr lang="zh-CN" altLang="en-US" smtClean="0"/>
              <a:t>2014/6/22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F9A957C-E798-4D99-9C24-4570BEAFE10D}" type="slidenum">
              <a:rPr lang="zh-CN" altLang="en-US" smtClean="0"/>
              <a:t>‹#›</a:t>
            </a:fld>
            <a:endParaRPr lang="zh-CN" altLang="en-US"/>
          </a:p>
        </p:txBody>
      </p:sp>
    </p:spTree>
    <p:extLst>
      <p:ext uri="{BB962C8B-B14F-4D97-AF65-F5344CB8AC3E}">
        <p14:creationId xmlns:p14="http://schemas.microsoft.com/office/powerpoint/2010/main" val="3150415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7" y="457201"/>
            <a:ext cx="3932239" cy="1600201"/>
          </a:xfrm>
        </p:spPr>
        <p:txBody>
          <a:bodyPr anchor="b"/>
          <a:lstStyle>
            <a:lvl1pPr>
              <a:defRPr sz="3200"/>
            </a:lvl1pPr>
          </a:lstStyle>
          <a:p>
            <a:r>
              <a:rPr lang="en-US" altLang="zh-CN" smtClean="0"/>
              <a:t>Click to edit Master title style</a:t>
            </a:r>
            <a:endParaRPr lang="en-US" dirty="0"/>
          </a:p>
        </p:txBody>
      </p:sp>
      <p:sp>
        <p:nvSpPr>
          <p:cNvPr id="3" name="Content Placeholder 2"/>
          <p:cNvSpPr>
            <a:spLocks noGrp="1"/>
          </p:cNvSpPr>
          <p:nvPr>
            <p:ph idx="1"/>
          </p:nvPr>
        </p:nvSpPr>
        <p:spPr>
          <a:xfrm>
            <a:off x="5183191" y="987427"/>
            <a:ext cx="6172199" cy="487362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Text Placeholder 3"/>
          <p:cNvSpPr>
            <a:spLocks noGrp="1"/>
          </p:cNvSpPr>
          <p:nvPr>
            <p:ph type="body" sz="half" idx="2"/>
          </p:nvPr>
        </p:nvSpPr>
        <p:spPr>
          <a:xfrm>
            <a:off x="839787" y="2057400"/>
            <a:ext cx="3932239" cy="3811588"/>
          </a:xfrm>
        </p:spPr>
        <p:txBody>
          <a:bodyPr/>
          <a:lstStyle>
            <a:lvl1pPr marL="0" indent="0">
              <a:buNone/>
              <a:defRPr sz="1600"/>
            </a:lvl1pPr>
            <a:lvl2pPr marL="457145" indent="0">
              <a:buNone/>
              <a:defRPr sz="1399"/>
            </a:lvl2pPr>
            <a:lvl3pPr marL="914293" indent="0">
              <a:buNone/>
              <a:defRPr sz="1200"/>
            </a:lvl3pPr>
            <a:lvl4pPr marL="1371438" indent="0">
              <a:buNone/>
              <a:defRPr sz="999"/>
            </a:lvl4pPr>
            <a:lvl5pPr marL="1828584" indent="0">
              <a:buNone/>
              <a:defRPr sz="999"/>
            </a:lvl5pPr>
            <a:lvl6pPr marL="2285729" indent="0">
              <a:buNone/>
              <a:defRPr sz="999"/>
            </a:lvl6pPr>
            <a:lvl7pPr marL="2742877" indent="0">
              <a:buNone/>
              <a:defRPr sz="999"/>
            </a:lvl7pPr>
            <a:lvl8pPr marL="3200022" indent="0">
              <a:buNone/>
              <a:defRPr sz="999"/>
            </a:lvl8pPr>
            <a:lvl9pPr marL="3657167" indent="0">
              <a:buNone/>
              <a:defRPr sz="999"/>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A2FA9B75-7329-4FD9-A15E-00AD38B9D087}" type="datetime1">
              <a:rPr lang="zh-CN" altLang="en-US" smtClean="0"/>
              <a:t>2014/6/22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F9A957C-E798-4D99-9C24-4570BEAFE10D}" type="slidenum">
              <a:rPr lang="zh-CN" altLang="en-US" smtClean="0"/>
              <a:t>‹#›</a:t>
            </a:fld>
            <a:endParaRPr lang="zh-CN" altLang="en-US"/>
          </a:p>
        </p:txBody>
      </p:sp>
    </p:spTree>
    <p:extLst>
      <p:ext uri="{BB962C8B-B14F-4D97-AF65-F5344CB8AC3E}">
        <p14:creationId xmlns:p14="http://schemas.microsoft.com/office/powerpoint/2010/main" val="32933138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7" y="457201"/>
            <a:ext cx="3932239" cy="1600201"/>
          </a:xfrm>
        </p:spPr>
        <p:txBody>
          <a:bodyPr anchor="b"/>
          <a:lstStyle>
            <a:lvl1pPr>
              <a:defRPr sz="3200"/>
            </a:lvl1pPr>
          </a:lstStyle>
          <a:p>
            <a:r>
              <a:rPr lang="en-US" altLang="zh-CN" smtClean="0"/>
              <a:t>Click to edit Master title style</a:t>
            </a:r>
            <a:endParaRPr lang="en-US" dirty="0"/>
          </a:p>
        </p:txBody>
      </p:sp>
      <p:sp>
        <p:nvSpPr>
          <p:cNvPr id="3" name="Picture Placeholder 2"/>
          <p:cNvSpPr>
            <a:spLocks noGrp="1" noChangeAspect="1"/>
          </p:cNvSpPr>
          <p:nvPr>
            <p:ph type="pic" idx="1"/>
          </p:nvPr>
        </p:nvSpPr>
        <p:spPr>
          <a:xfrm>
            <a:off x="5183191" y="987427"/>
            <a:ext cx="6172199" cy="4873626"/>
          </a:xfrm>
        </p:spPr>
        <p:txBody>
          <a:bodyPr anchor="t"/>
          <a:lstStyle>
            <a:lvl1pPr marL="0" indent="0">
              <a:buNone/>
              <a:defRPr sz="3200"/>
            </a:lvl1pPr>
            <a:lvl2pPr marL="457145" indent="0">
              <a:buNone/>
              <a:defRPr sz="2800"/>
            </a:lvl2pPr>
            <a:lvl3pPr marL="914293" indent="0">
              <a:buNone/>
              <a:defRPr sz="2400"/>
            </a:lvl3pPr>
            <a:lvl4pPr marL="1371438" indent="0">
              <a:buNone/>
              <a:defRPr sz="2000"/>
            </a:lvl4pPr>
            <a:lvl5pPr marL="1828584" indent="0">
              <a:buNone/>
              <a:defRPr sz="2000"/>
            </a:lvl5pPr>
            <a:lvl6pPr marL="2285729" indent="0">
              <a:buNone/>
              <a:defRPr sz="2000"/>
            </a:lvl6pPr>
            <a:lvl7pPr marL="2742877" indent="0">
              <a:buNone/>
              <a:defRPr sz="2000"/>
            </a:lvl7pPr>
            <a:lvl8pPr marL="3200022" indent="0">
              <a:buNone/>
              <a:defRPr sz="2000"/>
            </a:lvl8pPr>
            <a:lvl9pPr marL="3657167" indent="0">
              <a:buNone/>
              <a:defRPr sz="2000"/>
            </a:lvl9pPr>
          </a:lstStyle>
          <a:p>
            <a:r>
              <a:rPr lang="en-US" altLang="zh-CN" smtClean="0"/>
              <a:t>Click icon to add picture</a:t>
            </a:r>
            <a:endParaRPr lang="en-US" dirty="0"/>
          </a:p>
        </p:txBody>
      </p:sp>
      <p:sp>
        <p:nvSpPr>
          <p:cNvPr id="4" name="Text Placeholder 3"/>
          <p:cNvSpPr>
            <a:spLocks noGrp="1"/>
          </p:cNvSpPr>
          <p:nvPr>
            <p:ph type="body" sz="half" idx="2"/>
          </p:nvPr>
        </p:nvSpPr>
        <p:spPr>
          <a:xfrm>
            <a:off x="839787" y="2057400"/>
            <a:ext cx="3932239" cy="3811588"/>
          </a:xfrm>
        </p:spPr>
        <p:txBody>
          <a:bodyPr/>
          <a:lstStyle>
            <a:lvl1pPr marL="0" indent="0">
              <a:buNone/>
              <a:defRPr sz="1600"/>
            </a:lvl1pPr>
            <a:lvl2pPr marL="457145" indent="0">
              <a:buNone/>
              <a:defRPr sz="1399"/>
            </a:lvl2pPr>
            <a:lvl3pPr marL="914293" indent="0">
              <a:buNone/>
              <a:defRPr sz="1200"/>
            </a:lvl3pPr>
            <a:lvl4pPr marL="1371438" indent="0">
              <a:buNone/>
              <a:defRPr sz="999"/>
            </a:lvl4pPr>
            <a:lvl5pPr marL="1828584" indent="0">
              <a:buNone/>
              <a:defRPr sz="999"/>
            </a:lvl5pPr>
            <a:lvl6pPr marL="2285729" indent="0">
              <a:buNone/>
              <a:defRPr sz="999"/>
            </a:lvl6pPr>
            <a:lvl7pPr marL="2742877" indent="0">
              <a:buNone/>
              <a:defRPr sz="999"/>
            </a:lvl7pPr>
            <a:lvl8pPr marL="3200022" indent="0">
              <a:buNone/>
              <a:defRPr sz="999"/>
            </a:lvl8pPr>
            <a:lvl9pPr marL="3657167" indent="0">
              <a:buNone/>
              <a:defRPr sz="999"/>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24CD4E40-6C5A-4496-90C2-5B00927D5CE9}" type="datetime1">
              <a:rPr lang="zh-CN" altLang="en-US" smtClean="0"/>
              <a:t>2014/6/22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F9A957C-E798-4D99-9C24-4570BEAFE10D}" type="slidenum">
              <a:rPr lang="zh-CN" altLang="en-US" smtClean="0"/>
              <a:t>‹#›</a:t>
            </a:fld>
            <a:endParaRPr lang="zh-CN" altLang="en-US"/>
          </a:p>
        </p:txBody>
      </p:sp>
    </p:spTree>
    <p:extLst>
      <p:ext uri="{BB962C8B-B14F-4D97-AF65-F5344CB8AC3E}">
        <p14:creationId xmlns:p14="http://schemas.microsoft.com/office/powerpoint/2010/main" val="1200739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2" y="853440"/>
            <a:ext cx="10515601" cy="972184"/>
          </a:xfrm>
          <a:prstGeom prst="rect">
            <a:avLst/>
          </a:prstGeom>
        </p:spPr>
        <p:txBody>
          <a:bodyPr vert="horz" lIns="91440" tIns="45720" rIns="91440" bIns="45720" rtlCol="0" anchor="ctr">
            <a:noAutofit/>
          </a:bodyPr>
          <a:lstStyle/>
          <a:p>
            <a:r>
              <a:rPr lang="en-US" altLang="zh-CN" smtClean="0"/>
              <a:t>Click to edit Master title style</a:t>
            </a:r>
            <a:endParaRPr lang="en-US" dirty="0"/>
          </a:p>
        </p:txBody>
      </p:sp>
      <p:sp>
        <p:nvSpPr>
          <p:cNvPr id="3" name="Text Placeholder 2"/>
          <p:cNvSpPr>
            <a:spLocks noGrp="1"/>
          </p:cNvSpPr>
          <p:nvPr>
            <p:ph type="body" idx="1"/>
          </p:nvPr>
        </p:nvSpPr>
        <p:spPr>
          <a:xfrm>
            <a:off x="838202" y="1825624"/>
            <a:ext cx="10515601" cy="4351338"/>
          </a:xfrm>
          <a:prstGeom prst="rect">
            <a:avLst/>
          </a:prstGeom>
        </p:spPr>
        <p:txBody>
          <a:bodyPr vert="horz" lIns="91440" tIns="45720" rIns="91440" bIns="45720" rtlCol="0">
            <a:normAutofit/>
          </a:body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endParaRPr lang="en-US" dirty="0"/>
          </a:p>
        </p:txBody>
      </p:sp>
      <p:sp>
        <p:nvSpPr>
          <p:cNvPr id="4" name="Date Placeholder 3"/>
          <p:cNvSpPr>
            <a:spLocks noGrp="1"/>
          </p:cNvSpPr>
          <p:nvPr>
            <p:ph type="dt" sz="half" idx="2"/>
          </p:nvPr>
        </p:nvSpPr>
        <p:spPr>
          <a:xfrm>
            <a:off x="838202" y="6356352"/>
            <a:ext cx="2743199" cy="365126"/>
          </a:xfrm>
          <a:prstGeom prst="rect">
            <a:avLst/>
          </a:prstGeom>
        </p:spPr>
        <p:txBody>
          <a:bodyPr vert="horz" lIns="91440" tIns="45720" rIns="91440" bIns="45720" rtlCol="0" anchor="ctr"/>
          <a:lstStyle>
            <a:lvl1pPr algn="l">
              <a:defRPr sz="1200">
                <a:solidFill>
                  <a:schemeClr val="tx1">
                    <a:tint val="75000"/>
                  </a:schemeClr>
                </a:solidFill>
              </a:defRPr>
            </a:lvl1pPr>
          </a:lstStyle>
          <a:p>
            <a:fld id="{74F441C3-C460-46B8-8616-A24F57164CE8}" type="datetime1">
              <a:rPr lang="zh-CN" altLang="en-US" smtClean="0"/>
              <a:t>2014/6/22</a:t>
            </a:fld>
            <a:endParaRPr lang="zh-CN" altLang="en-US"/>
          </a:p>
        </p:txBody>
      </p:sp>
      <p:sp>
        <p:nvSpPr>
          <p:cNvPr id="5" name="Footer Placeholder 4"/>
          <p:cNvSpPr>
            <a:spLocks noGrp="1"/>
          </p:cNvSpPr>
          <p:nvPr>
            <p:ph type="ftr" sz="quarter" idx="3"/>
          </p:nvPr>
        </p:nvSpPr>
        <p:spPr>
          <a:xfrm>
            <a:off x="4038603" y="6356352"/>
            <a:ext cx="4114800" cy="365126"/>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1" y="6356352"/>
            <a:ext cx="2743199" cy="365126"/>
          </a:xfrm>
          <a:prstGeom prst="rect">
            <a:avLst/>
          </a:prstGeom>
        </p:spPr>
        <p:txBody>
          <a:bodyPr vert="horz" lIns="91440" tIns="45720" rIns="91440" bIns="45720" rtlCol="0" anchor="ctr"/>
          <a:lstStyle>
            <a:lvl1pPr algn="r">
              <a:defRPr sz="1400">
                <a:solidFill>
                  <a:schemeClr val="tx1"/>
                </a:solidFill>
                <a:latin typeface="微软雅黑" panose="020B0503020204020204" pitchFamily="34" charset="-122"/>
                <a:ea typeface="微软雅黑" panose="020B0503020204020204" pitchFamily="34" charset="-122"/>
              </a:defRPr>
            </a:lvl1pPr>
          </a:lstStyle>
          <a:p>
            <a:fld id="{5F9A957C-E798-4D99-9C24-4570BEAFE10D}" type="slidenum">
              <a:rPr lang="zh-CN" altLang="en-US" smtClean="0"/>
              <a:pPr/>
              <a:t>‹#›</a:t>
            </a:fld>
            <a:endParaRPr lang="zh-CN" altLang="en-US"/>
          </a:p>
        </p:txBody>
      </p:sp>
      <p:sp>
        <p:nvSpPr>
          <p:cNvPr id="7" name="Rectangle 6"/>
          <p:cNvSpPr/>
          <p:nvPr/>
        </p:nvSpPr>
        <p:spPr>
          <a:xfrm>
            <a:off x="0" y="731519"/>
            <a:ext cx="12192000" cy="121921"/>
          </a:xfrm>
          <a:prstGeom prst="rect">
            <a:avLst/>
          </a:prstGeom>
          <a:solidFill>
            <a:srgbClr val="7E36B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9" tIns="45715" rIns="91429" bIns="45715" numCol="1" spcCol="0" rtlCol="0" fromWordArt="0" anchor="ctr" anchorCtr="0" forceAA="0" compatLnSpc="1">
            <a:prstTxWarp prst="textNoShape">
              <a:avLst/>
            </a:prstTxWarp>
            <a:noAutofit/>
          </a:bodyPr>
          <a:lstStyle/>
          <a:p>
            <a:pPr algn="ctr"/>
            <a:endParaRPr lang="zh-CN" altLang="en-US" sz="1799"/>
          </a:p>
        </p:txBody>
      </p:sp>
      <p:pic>
        <p:nvPicPr>
          <p:cNvPr id="8" name="Picture 7"/>
          <p:cNvPicPr>
            <a:picLocks/>
          </p:cNvPicPr>
          <p:nvPr/>
        </p:nvPicPr>
        <p:blipFill>
          <a:blip r:embed="rId13" cstate="print">
            <a:extLst>
              <a:ext uri="{28A0092B-C50C-407E-A947-70E740481C1C}">
                <a14:useLocalDpi xmlns:a14="http://schemas.microsoft.com/office/drawing/2010/main" val="0"/>
              </a:ext>
            </a:extLst>
          </a:blip>
          <a:stretch>
            <a:fillRect/>
          </a:stretch>
        </p:blipFill>
        <p:spPr>
          <a:xfrm>
            <a:off x="310394" y="179914"/>
            <a:ext cx="407344" cy="407344"/>
          </a:xfrm>
          <a:prstGeom prst="rect">
            <a:avLst/>
          </a:prstGeom>
        </p:spPr>
      </p:pic>
      <p:sp>
        <p:nvSpPr>
          <p:cNvPr id="9" name="TextBox 8"/>
          <p:cNvSpPr txBox="1"/>
          <p:nvPr/>
        </p:nvSpPr>
        <p:spPr>
          <a:xfrm>
            <a:off x="886394" y="223693"/>
            <a:ext cx="3924581" cy="338554"/>
          </a:xfrm>
          <a:prstGeom prst="rect">
            <a:avLst/>
          </a:prstGeom>
          <a:noFill/>
        </p:spPr>
        <p:txBody>
          <a:bodyPr wrap="square" rtlCol="0">
            <a:spAutoFit/>
          </a:bodyPr>
          <a:lstStyle/>
          <a:p>
            <a:r>
              <a:rPr lang="zh-CN" altLang="en-US" sz="1600" dirty="0" smtClean="0">
                <a:latin typeface="楷体" panose="02010609060101010101" pitchFamily="49" charset="-122"/>
                <a:ea typeface="楷体" panose="02010609060101010101" pitchFamily="49" charset="-122"/>
              </a:rPr>
              <a:t>清华大学基础工业训练中心</a:t>
            </a:r>
            <a:endParaRPr lang="zh-CN" altLang="en-US" sz="16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4418796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293" rtl="0" eaLnBrk="1" latinLnBrk="0" hangingPunct="1">
        <a:lnSpc>
          <a:spcPct val="90000"/>
        </a:lnSpc>
        <a:spcBef>
          <a:spcPct val="0"/>
        </a:spcBef>
        <a:buNone/>
        <a:defRPr sz="32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574" indent="-228574" algn="l" defTabSz="914293" rtl="0" eaLnBrk="1" latinLnBrk="0" hangingPunct="1">
        <a:lnSpc>
          <a:spcPct val="90000"/>
        </a:lnSpc>
        <a:spcBef>
          <a:spcPts val="999"/>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685719"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微软雅黑" panose="020B0503020204020204" pitchFamily="34" charset="-122"/>
          <a:ea typeface="微软雅黑" panose="020B0503020204020204" pitchFamily="34" charset="-122"/>
          <a:cs typeface="+mn-cs"/>
        </a:defRPr>
      </a:lvl2pPr>
      <a:lvl3pPr marL="1142865" indent="-228574" algn="l" defTabSz="914293" rtl="0" eaLnBrk="1" latinLnBrk="0" hangingPunct="1">
        <a:lnSpc>
          <a:spcPct val="9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010" indent="-228574" algn="l" defTabSz="914293" rtl="0" eaLnBrk="1" latinLnBrk="0" hangingPunct="1">
        <a:lnSpc>
          <a:spcPct val="90000"/>
        </a:lnSpc>
        <a:spcBef>
          <a:spcPts val="500"/>
        </a:spcBef>
        <a:buFont typeface="Arial" panose="020B0604020202020204" pitchFamily="34" charset="0"/>
        <a:buChar char="•"/>
        <a:defRPr sz="1399" kern="1200">
          <a:solidFill>
            <a:schemeClr val="tx1"/>
          </a:solidFill>
          <a:latin typeface="微软雅黑" panose="020B0503020204020204" pitchFamily="34" charset="-122"/>
          <a:ea typeface="微软雅黑" panose="020B0503020204020204" pitchFamily="34" charset="-122"/>
          <a:cs typeface="+mn-cs"/>
        </a:defRPr>
      </a:lvl4pPr>
      <a:lvl5pPr marL="2057157" indent="-228574" algn="l" defTabSz="914293" rtl="0" eaLnBrk="1" latinLnBrk="0" hangingPunct="1">
        <a:lnSpc>
          <a:spcPct val="90000"/>
        </a:lnSpc>
        <a:spcBef>
          <a:spcPts val="500"/>
        </a:spcBef>
        <a:buFont typeface="Arial" panose="020B0604020202020204" pitchFamily="34" charset="0"/>
        <a:buChar char="•"/>
        <a:defRPr sz="1399" kern="1200">
          <a:solidFill>
            <a:schemeClr val="tx1"/>
          </a:solidFill>
          <a:latin typeface="微软雅黑" panose="020B0503020204020204" pitchFamily="34" charset="-122"/>
          <a:ea typeface="微软雅黑" panose="020B0503020204020204" pitchFamily="34" charset="-122"/>
          <a:cs typeface="+mn-cs"/>
        </a:defRPr>
      </a:lvl5pPr>
      <a:lvl6pPr marL="2514303"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448"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596"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741"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293" rtl="0" eaLnBrk="1" latinLnBrk="0" hangingPunct="1">
        <a:defRPr sz="1799" kern="1200">
          <a:solidFill>
            <a:schemeClr val="tx1"/>
          </a:solidFill>
          <a:latin typeface="+mn-lt"/>
          <a:ea typeface="+mn-ea"/>
          <a:cs typeface="+mn-cs"/>
        </a:defRPr>
      </a:lvl1pPr>
      <a:lvl2pPr marL="457145" algn="l" defTabSz="914293" rtl="0" eaLnBrk="1" latinLnBrk="0" hangingPunct="1">
        <a:defRPr sz="1799" kern="1200">
          <a:solidFill>
            <a:schemeClr val="tx1"/>
          </a:solidFill>
          <a:latin typeface="+mn-lt"/>
          <a:ea typeface="+mn-ea"/>
          <a:cs typeface="+mn-cs"/>
        </a:defRPr>
      </a:lvl2pPr>
      <a:lvl3pPr marL="914293" algn="l" defTabSz="914293" rtl="0" eaLnBrk="1" latinLnBrk="0" hangingPunct="1">
        <a:defRPr sz="1799" kern="1200">
          <a:solidFill>
            <a:schemeClr val="tx1"/>
          </a:solidFill>
          <a:latin typeface="+mn-lt"/>
          <a:ea typeface="+mn-ea"/>
          <a:cs typeface="+mn-cs"/>
        </a:defRPr>
      </a:lvl3pPr>
      <a:lvl4pPr marL="1371438" algn="l" defTabSz="914293" rtl="0" eaLnBrk="1" latinLnBrk="0" hangingPunct="1">
        <a:defRPr sz="1799" kern="1200">
          <a:solidFill>
            <a:schemeClr val="tx1"/>
          </a:solidFill>
          <a:latin typeface="+mn-lt"/>
          <a:ea typeface="+mn-ea"/>
          <a:cs typeface="+mn-cs"/>
        </a:defRPr>
      </a:lvl4pPr>
      <a:lvl5pPr marL="1828584" algn="l" defTabSz="914293" rtl="0" eaLnBrk="1" latinLnBrk="0" hangingPunct="1">
        <a:defRPr sz="1799" kern="1200">
          <a:solidFill>
            <a:schemeClr val="tx1"/>
          </a:solidFill>
          <a:latin typeface="+mn-lt"/>
          <a:ea typeface="+mn-ea"/>
          <a:cs typeface="+mn-cs"/>
        </a:defRPr>
      </a:lvl5pPr>
      <a:lvl6pPr marL="2285729" algn="l" defTabSz="914293" rtl="0" eaLnBrk="1" latinLnBrk="0" hangingPunct="1">
        <a:defRPr sz="1799" kern="1200">
          <a:solidFill>
            <a:schemeClr val="tx1"/>
          </a:solidFill>
          <a:latin typeface="+mn-lt"/>
          <a:ea typeface="+mn-ea"/>
          <a:cs typeface="+mn-cs"/>
        </a:defRPr>
      </a:lvl6pPr>
      <a:lvl7pPr marL="2742877" algn="l" defTabSz="914293" rtl="0" eaLnBrk="1" latinLnBrk="0" hangingPunct="1">
        <a:defRPr sz="1799" kern="1200">
          <a:solidFill>
            <a:schemeClr val="tx1"/>
          </a:solidFill>
          <a:latin typeface="+mn-lt"/>
          <a:ea typeface="+mn-ea"/>
          <a:cs typeface="+mn-cs"/>
        </a:defRPr>
      </a:lvl7pPr>
      <a:lvl8pPr marL="3200022" algn="l" defTabSz="914293" rtl="0" eaLnBrk="1" latinLnBrk="0" hangingPunct="1">
        <a:defRPr sz="1799" kern="1200">
          <a:solidFill>
            <a:schemeClr val="tx1"/>
          </a:solidFill>
          <a:latin typeface="+mn-lt"/>
          <a:ea typeface="+mn-ea"/>
          <a:cs typeface="+mn-cs"/>
        </a:defRPr>
      </a:lvl8pPr>
      <a:lvl9pPr marL="3657167" algn="l" defTabSz="914293"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7.tm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8.tmp"/><Relationship Id="rId1" Type="http://schemas.openxmlformats.org/officeDocument/2006/relationships/slideLayout" Target="../slideLayouts/slideLayout4.xml"/><Relationship Id="rId4" Type="http://schemas.openxmlformats.org/officeDocument/2006/relationships/image" Target="../media/image20.tmp"/></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3.tmp"/><Relationship Id="rId1" Type="http://schemas.openxmlformats.org/officeDocument/2006/relationships/slideLayout" Target="../slideLayouts/slideLayout4.xml"/><Relationship Id="rId4" Type="http://schemas.openxmlformats.org/officeDocument/2006/relationships/image" Target="../media/image25.tm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png"/><Relationship Id="rId11" Type="http://schemas.microsoft.com/office/2007/relationships/hdphoto" Target="../media/hdphoto7.wdp"/><Relationship Id="rId5" Type="http://schemas.microsoft.com/office/2007/relationships/hdphoto" Target="../media/hdphoto4.wdp"/><Relationship Id="rId10" Type="http://schemas.openxmlformats.org/officeDocument/2006/relationships/image" Target="../media/image13.png"/><Relationship Id="rId4" Type="http://schemas.openxmlformats.org/officeDocument/2006/relationships/image" Target="../media/image10.png"/><Relationship Id="rId9" Type="http://schemas.microsoft.com/office/2007/relationships/hdphoto" Target="../media/hdphoto6.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zh-CN" altLang="en-US" dirty="0"/>
              <a:t/>
            </a:r>
            <a:br>
              <a:rPr lang="zh-CN" altLang="en-US" dirty="0"/>
            </a:br>
            <a:r>
              <a:rPr lang="zh-CN" altLang="en-US" dirty="0"/>
              <a:t> 创客融合空间平台建设项目</a:t>
            </a:r>
            <a:endParaRPr lang="zh-CN" altLang="en-US" dirty="0"/>
          </a:p>
        </p:txBody>
      </p:sp>
      <p:sp>
        <p:nvSpPr>
          <p:cNvPr id="3" name="Subtitle 2"/>
          <p:cNvSpPr>
            <a:spLocks noGrp="1"/>
          </p:cNvSpPr>
          <p:nvPr>
            <p:ph type="subTitle" idx="1"/>
          </p:nvPr>
        </p:nvSpPr>
        <p:spPr/>
        <p:txBody>
          <a:bodyPr/>
          <a:lstStyle/>
          <a:p>
            <a:r>
              <a:rPr lang="zh-CN" altLang="en-US" dirty="0"/>
              <a:t>基础工业训练中心王德宇</a:t>
            </a:r>
          </a:p>
          <a:p>
            <a:r>
              <a:rPr lang="en-US" altLang="zh-CN" dirty="0"/>
              <a:t>2014</a:t>
            </a:r>
            <a:r>
              <a:rPr lang="zh-CN" altLang="en-US" dirty="0" smtClean="0"/>
              <a:t>年</a:t>
            </a:r>
            <a:r>
              <a:rPr lang="en-US" altLang="zh-CN" dirty="0" smtClean="0"/>
              <a:t>6</a:t>
            </a:r>
            <a:r>
              <a:rPr lang="zh-CN" altLang="en-US" dirty="0" smtClean="0"/>
              <a:t>月</a:t>
            </a:r>
            <a:r>
              <a:rPr lang="en-US" altLang="zh-CN" dirty="0" smtClean="0"/>
              <a:t>25</a:t>
            </a:r>
            <a:r>
              <a:rPr lang="zh-CN" altLang="en-US" dirty="0" smtClean="0"/>
              <a:t>日</a:t>
            </a:r>
            <a:endParaRPr lang="zh-CN" altLang="en-US" dirty="0"/>
          </a:p>
        </p:txBody>
      </p:sp>
    </p:spTree>
    <p:extLst>
      <p:ext uri="{BB962C8B-B14F-4D97-AF65-F5344CB8AC3E}">
        <p14:creationId xmlns:p14="http://schemas.microsoft.com/office/powerpoint/2010/main" val="1469655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知识共享及产品制作指南专题</a:t>
            </a:r>
            <a:endParaRPr lang="zh-CN" altLang="en-US" dirty="0"/>
          </a:p>
        </p:txBody>
      </p:sp>
      <p:sp>
        <p:nvSpPr>
          <p:cNvPr id="3" name="Content Placeholder 2"/>
          <p:cNvSpPr>
            <a:spLocks noGrp="1"/>
          </p:cNvSpPr>
          <p:nvPr>
            <p:ph sz="half" idx="1"/>
          </p:nvPr>
        </p:nvSpPr>
        <p:spPr/>
        <p:txBody>
          <a:bodyPr/>
          <a:lstStyle/>
          <a:p>
            <a:r>
              <a:rPr lang="zh-CN" altLang="en-US" dirty="0" smtClean="0"/>
              <a:t>知识共享协议（</a:t>
            </a:r>
            <a:r>
              <a:rPr lang="en-US" altLang="zh-CN" dirty="0" smtClean="0"/>
              <a:t>Creative Commons</a:t>
            </a:r>
            <a:r>
              <a:rPr lang="zh-CN" altLang="en-US" dirty="0" smtClean="0"/>
              <a:t>）</a:t>
            </a:r>
            <a:endParaRPr lang="en-US" altLang="zh-CN" dirty="0" smtClean="0"/>
          </a:p>
          <a:p>
            <a:pPr lvl="1"/>
            <a:r>
              <a:rPr lang="zh-CN" altLang="en-US" dirty="0" smtClean="0"/>
              <a:t>署名、非商业、禁止演绎</a:t>
            </a:r>
            <a:r>
              <a:rPr lang="zh-CN" altLang="en-US" dirty="0"/>
              <a:t>、相同方式</a:t>
            </a:r>
            <a:endParaRPr lang="en-US" altLang="zh-CN" dirty="0"/>
          </a:p>
          <a:p>
            <a:r>
              <a:rPr lang="en-US" altLang="zh-CN" dirty="0" err="1" smtClean="0"/>
              <a:t>Instructables</a:t>
            </a:r>
            <a:r>
              <a:rPr lang="zh-CN" altLang="en-US" dirty="0" smtClean="0"/>
              <a:t>模式</a:t>
            </a:r>
            <a:endParaRPr lang="en-US" altLang="zh-CN" dirty="0" smtClean="0"/>
          </a:p>
          <a:p>
            <a:pPr lvl="1"/>
            <a:r>
              <a:rPr lang="en-US" altLang="zh-CN" dirty="0" smtClean="0"/>
              <a:t>CC</a:t>
            </a:r>
            <a:r>
              <a:rPr lang="zh-CN" altLang="en-US" dirty="0" smtClean="0"/>
              <a:t>协议仅适用于保护著作权</a:t>
            </a:r>
            <a:endParaRPr lang="en-US" altLang="zh-CN" dirty="0" smtClean="0"/>
          </a:p>
          <a:p>
            <a:pPr lvl="1"/>
            <a:r>
              <a:rPr lang="zh-CN" altLang="en-US" dirty="0" smtClean="0"/>
              <a:t>产品功能、设计等实体内容可以通过制作指南或教程，转化为著作</a:t>
            </a:r>
            <a:endParaRPr lang="en-US" altLang="zh-CN" dirty="0" smtClean="0"/>
          </a:p>
          <a:p>
            <a:pPr lvl="1"/>
            <a:r>
              <a:rPr lang="zh-CN" altLang="en-US" dirty="0"/>
              <a:t>该</a:t>
            </a:r>
            <a:r>
              <a:rPr lang="zh-CN" altLang="en-US" dirty="0" smtClean="0"/>
              <a:t>著作即为对应与产品的受保护内容</a:t>
            </a:r>
            <a:endParaRPr lang="en-US" altLang="zh-CN" dirty="0" smtClean="0"/>
          </a:p>
          <a:p>
            <a:r>
              <a:rPr lang="zh-CN" altLang="en-US" dirty="0" smtClean="0"/>
              <a:t>测试</a:t>
            </a:r>
            <a:r>
              <a:rPr lang="zh-CN" altLang="en-US" dirty="0"/>
              <a:t>问题记录</a:t>
            </a:r>
            <a:endParaRPr lang="en-US" altLang="zh-CN" dirty="0"/>
          </a:p>
          <a:p>
            <a:pPr lvl="1"/>
            <a:r>
              <a:rPr lang="zh-CN" altLang="en-US" dirty="0"/>
              <a:t>需要</a:t>
            </a:r>
            <a:r>
              <a:rPr lang="zh-CN" altLang="en-US" dirty="0" smtClean="0"/>
              <a:t>一套产品共享传播所需要的模板</a:t>
            </a:r>
            <a:endParaRPr lang="en-US" altLang="zh-CN" dirty="0" smtClean="0"/>
          </a:p>
          <a:p>
            <a:pPr lvl="1"/>
            <a:r>
              <a:rPr lang="zh-CN" altLang="en-US" dirty="0"/>
              <a:t>需要</a:t>
            </a:r>
            <a:r>
              <a:rPr lang="zh-CN" altLang="en-US" dirty="0" smtClean="0"/>
              <a:t>一套易于理解的各类共享协议介绍</a:t>
            </a:r>
            <a:endParaRPr lang="zh-CN" altLang="en-US" dirty="0"/>
          </a:p>
        </p:txBody>
      </p:sp>
      <p:pic>
        <p:nvPicPr>
          <p:cNvPr id="8" name="Content Placeholder 7"/>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8444810" y="4032383"/>
            <a:ext cx="3513700" cy="2345580"/>
          </a:xfrm>
        </p:spPr>
      </p:pic>
      <p:pic>
        <p:nvPicPr>
          <p:cNvPr id="10" name="Picture 5" descr="C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0439" y="1825624"/>
            <a:ext cx="5363364" cy="2860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lide Number Placeholder 10"/>
          <p:cNvSpPr>
            <a:spLocks noGrp="1"/>
          </p:cNvSpPr>
          <p:nvPr>
            <p:ph type="sldNum" sz="quarter" idx="12"/>
          </p:nvPr>
        </p:nvSpPr>
        <p:spPr/>
        <p:txBody>
          <a:bodyPr/>
          <a:lstStyle/>
          <a:p>
            <a:fld id="{5F9A957C-E798-4D99-9C24-4570BEAFE10D}" type="slidenum">
              <a:rPr lang="zh-CN" altLang="en-US" smtClean="0"/>
              <a:t>10</a:t>
            </a:fld>
            <a:endParaRPr lang="zh-CN" altLang="en-US"/>
          </a:p>
        </p:txBody>
      </p:sp>
    </p:spTree>
    <p:extLst>
      <p:ext uri="{BB962C8B-B14F-4D97-AF65-F5344CB8AC3E}">
        <p14:creationId xmlns:p14="http://schemas.microsoft.com/office/powerpoint/2010/main" val="2053614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内容整理发布与传播共享</a:t>
            </a:r>
            <a:endParaRPr lang="zh-CN" altLang="en-US" dirty="0"/>
          </a:p>
        </p:txBody>
      </p:sp>
      <p:sp>
        <p:nvSpPr>
          <p:cNvPr id="3" name="Content Placeholder 2"/>
          <p:cNvSpPr>
            <a:spLocks noGrp="1"/>
          </p:cNvSpPr>
          <p:nvPr>
            <p:ph sz="half" idx="1"/>
          </p:nvPr>
        </p:nvSpPr>
        <p:spPr/>
        <p:txBody>
          <a:bodyPr/>
          <a:lstStyle/>
          <a:p>
            <a:r>
              <a:rPr lang="zh-CN" altLang="en-US" dirty="0" smtClean="0"/>
              <a:t>多种形式的项目表达方式</a:t>
            </a:r>
            <a:endParaRPr lang="en-US" altLang="zh-CN" dirty="0" smtClean="0"/>
          </a:p>
          <a:p>
            <a:pPr lvl="1"/>
            <a:r>
              <a:rPr lang="zh-CN" altLang="en-US" dirty="0" smtClean="0"/>
              <a:t>介绍手册</a:t>
            </a:r>
            <a:endParaRPr lang="en-US" altLang="zh-CN" dirty="0" smtClean="0"/>
          </a:p>
          <a:p>
            <a:pPr lvl="1"/>
            <a:r>
              <a:rPr lang="zh-CN" altLang="en-US" dirty="0" smtClean="0"/>
              <a:t>商业</a:t>
            </a:r>
            <a:r>
              <a:rPr lang="zh-CN" altLang="en-US" dirty="0"/>
              <a:t>计划</a:t>
            </a:r>
            <a:r>
              <a:rPr lang="zh-CN" altLang="en-US" dirty="0" smtClean="0"/>
              <a:t>书</a:t>
            </a:r>
            <a:endParaRPr lang="en-US" altLang="zh-CN" dirty="0" smtClean="0"/>
          </a:p>
          <a:p>
            <a:pPr lvl="1"/>
            <a:r>
              <a:rPr lang="zh-CN" altLang="en-US" dirty="0"/>
              <a:t>制作</a:t>
            </a:r>
            <a:r>
              <a:rPr lang="zh-CN" altLang="en-US" dirty="0" smtClean="0"/>
              <a:t>指导手册</a:t>
            </a:r>
            <a:endParaRPr lang="en-US" altLang="zh-CN" dirty="0" smtClean="0"/>
          </a:p>
          <a:p>
            <a:r>
              <a:rPr lang="en-US" altLang="zh-CN" dirty="0" err="1" smtClean="0"/>
              <a:t>Instructables</a:t>
            </a:r>
            <a:r>
              <a:rPr lang="en-US" altLang="zh-CN" dirty="0" smtClean="0"/>
              <a:t>——</a:t>
            </a:r>
            <a:r>
              <a:rPr lang="zh-CN" altLang="en-US" dirty="0" smtClean="0"/>
              <a:t>中美绿色电子创客挑战</a:t>
            </a:r>
            <a:endParaRPr lang="en-US" altLang="zh-CN" dirty="0" smtClean="0"/>
          </a:p>
          <a:p>
            <a:pPr lvl="1"/>
            <a:r>
              <a:rPr lang="zh-CN" altLang="en-US" dirty="0" smtClean="0"/>
              <a:t>项目背景</a:t>
            </a:r>
            <a:endParaRPr lang="en-US" altLang="zh-CN" dirty="0" smtClean="0"/>
          </a:p>
          <a:p>
            <a:pPr lvl="1"/>
            <a:r>
              <a:rPr lang="zh-CN" altLang="en-US" dirty="0"/>
              <a:t>所</a:t>
            </a:r>
            <a:r>
              <a:rPr lang="zh-CN" altLang="en-US" dirty="0" smtClean="0"/>
              <a:t>需材料</a:t>
            </a:r>
            <a:endParaRPr lang="en-US" altLang="zh-CN" dirty="0" smtClean="0"/>
          </a:p>
          <a:p>
            <a:pPr lvl="1"/>
            <a:r>
              <a:rPr lang="zh-CN" altLang="en-US" dirty="0" smtClean="0"/>
              <a:t>制作步骤</a:t>
            </a:r>
            <a:endParaRPr lang="en-US" altLang="zh-CN" dirty="0" smtClean="0"/>
          </a:p>
          <a:p>
            <a:pPr lvl="1"/>
            <a:r>
              <a:rPr lang="zh-CN" altLang="en-US" dirty="0"/>
              <a:t>成果</a:t>
            </a:r>
            <a:r>
              <a:rPr lang="zh-CN" altLang="en-US" dirty="0" smtClean="0"/>
              <a:t>演示</a:t>
            </a:r>
            <a:endParaRPr lang="en-US" altLang="zh-CN" dirty="0" smtClean="0"/>
          </a:p>
        </p:txBody>
      </p:sp>
      <p:pic>
        <p:nvPicPr>
          <p:cNvPr id="5" name="Picture 4" descr="Green Electronics Challenge - 枫树极速浏览器"/>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26199" y="3015916"/>
            <a:ext cx="3898311" cy="3007956"/>
          </a:xfrm>
          <a:prstGeom prst="rect">
            <a:avLst/>
          </a:prstGeom>
          <a:ln w="19050" cmpd="sng">
            <a:solidFill>
              <a:schemeClr val="tx1"/>
            </a:solidFill>
          </a:ln>
        </p:spPr>
      </p:pic>
      <p:pic>
        <p:nvPicPr>
          <p:cNvPr id="6" name="Picture 5" descr="Kid's Water Table, Urban Shrooms, Solar Anti-Mosquito Device - woodyme2008@gmail.com - Gmail - 枫树极速浏览器"/>
          <p:cNvPicPr>
            <a:picLocks noChangeAspect="1"/>
          </p:cNvPicPr>
          <p:nvPr/>
        </p:nvPicPr>
        <p:blipFill rotWithShape="1">
          <a:blip r:embed="rId4" cstate="print">
            <a:extLst>
              <a:ext uri="{28A0092B-C50C-407E-A947-70E740481C1C}">
                <a14:useLocalDpi xmlns:a14="http://schemas.microsoft.com/office/drawing/2010/main" val="0"/>
              </a:ext>
            </a:extLst>
          </a:blip>
          <a:srcRect l="737" t="6878" r="9173" b="3298"/>
          <a:stretch/>
        </p:blipFill>
        <p:spPr>
          <a:xfrm>
            <a:off x="6472992" y="1113597"/>
            <a:ext cx="4427621" cy="3406297"/>
          </a:xfrm>
          <a:prstGeom prst="rect">
            <a:avLst/>
          </a:prstGeom>
          <a:ln w="28575" cmpd="sng">
            <a:solidFill>
              <a:schemeClr val="tx1"/>
            </a:solidFill>
          </a:ln>
        </p:spPr>
      </p:pic>
      <p:sp>
        <p:nvSpPr>
          <p:cNvPr id="7" name="TextBox 6"/>
          <p:cNvSpPr txBox="1"/>
          <p:nvPr/>
        </p:nvSpPr>
        <p:spPr>
          <a:xfrm>
            <a:off x="6729665" y="2646584"/>
            <a:ext cx="3308021" cy="369332"/>
          </a:xfrm>
          <a:prstGeom prst="rect">
            <a:avLst/>
          </a:prstGeom>
          <a:noFill/>
        </p:spPr>
        <p:txBody>
          <a:bodyPr wrap="square" rtlCol="0">
            <a:spAutoFit/>
          </a:bodyPr>
          <a:lstStyle/>
          <a:p>
            <a:r>
              <a:rPr lang="zh-CN" altLang="en-US" dirty="0" smtClean="0">
                <a:effectLst>
                  <a:glow rad="228600">
                    <a:schemeClr val="bg1"/>
                  </a:glow>
                </a:effectLst>
                <a:latin typeface="微软雅黑" panose="020B0503020204020204" pitchFamily="34" charset="-122"/>
                <a:ea typeface="微软雅黑" panose="020B0503020204020204" pitchFamily="34" charset="-122"/>
              </a:rPr>
              <a:t>清华</a:t>
            </a:r>
            <a:r>
              <a:rPr lang="zh-CN" altLang="en-US" dirty="0" smtClean="0">
                <a:effectLst>
                  <a:glow rad="228600">
                    <a:schemeClr val="bg1"/>
                  </a:glow>
                </a:effectLst>
                <a:latin typeface="微软雅黑" panose="020B0503020204020204" pitchFamily="34" charset="-122"/>
                <a:ea typeface="微软雅黑" panose="020B0503020204020204" pitchFamily="34" charset="-122"/>
              </a:rPr>
              <a:t>本科生项目决赛获优胜奖</a:t>
            </a:r>
            <a:endParaRPr lang="zh-CN" altLang="en-US" dirty="0">
              <a:effectLst>
                <a:glow rad="228600">
                  <a:schemeClr val="bg1"/>
                </a:glow>
              </a:effectLst>
              <a:latin typeface="微软雅黑" panose="020B0503020204020204" pitchFamily="34" charset="-122"/>
              <a:ea typeface="微软雅黑" panose="020B0503020204020204" pitchFamily="34" charset="-122"/>
            </a:endParaRPr>
          </a:p>
        </p:txBody>
      </p:sp>
      <p:sp>
        <p:nvSpPr>
          <p:cNvPr id="8" name="Rounded Rectangle 7"/>
          <p:cNvSpPr/>
          <p:nvPr/>
        </p:nvSpPr>
        <p:spPr>
          <a:xfrm>
            <a:off x="8026402" y="4790551"/>
            <a:ext cx="1213851" cy="106481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Slide Number Placeholder 8"/>
          <p:cNvSpPr>
            <a:spLocks noGrp="1"/>
          </p:cNvSpPr>
          <p:nvPr>
            <p:ph type="sldNum" sz="quarter" idx="12"/>
          </p:nvPr>
        </p:nvSpPr>
        <p:spPr/>
        <p:txBody>
          <a:bodyPr/>
          <a:lstStyle/>
          <a:p>
            <a:fld id="{5F9A957C-E798-4D99-9C24-4570BEAFE10D}" type="slidenum">
              <a:rPr lang="zh-CN" altLang="en-US" smtClean="0"/>
              <a:t>11</a:t>
            </a:fld>
            <a:endParaRPr lang="zh-CN" altLang="en-US"/>
          </a:p>
        </p:txBody>
      </p:sp>
    </p:spTree>
    <p:extLst>
      <p:ext uri="{BB962C8B-B14F-4D97-AF65-F5344CB8AC3E}">
        <p14:creationId xmlns:p14="http://schemas.microsoft.com/office/powerpoint/2010/main" val="3895361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课程协作平台</a:t>
            </a:r>
            <a:endParaRPr lang="zh-CN" altLang="en-US" dirty="0"/>
          </a:p>
        </p:txBody>
      </p:sp>
      <p:sp>
        <p:nvSpPr>
          <p:cNvPr id="3" name="Content Placeholder 2"/>
          <p:cNvSpPr>
            <a:spLocks noGrp="1"/>
          </p:cNvSpPr>
          <p:nvPr>
            <p:ph sz="half" idx="1"/>
          </p:nvPr>
        </p:nvSpPr>
        <p:spPr/>
        <p:txBody>
          <a:bodyPr>
            <a:normAutofit/>
          </a:bodyPr>
          <a:lstStyle/>
          <a:p>
            <a:r>
              <a:rPr lang="zh-CN" altLang="en-US" dirty="0" smtClean="0"/>
              <a:t>平台需求</a:t>
            </a:r>
            <a:endParaRPr lang="en-US" altLang="zh-CN" dirty="0" smtClean="0"/>
          </a:p>
          <a:p>
            <a:pPr lvl="1"/>
            <a:r>
              <a:rPr lang="zh-CN" altLang="en-US" dirty="0"/>
              <a:t>任务派发</a:t>
            </a:r>
            <a:endParaRPr lang="en-US" altLang="zh-CN" dirty="0"/>
          </a:p>
          <a:p>
            <a:pPr lvl="1"/>
            <a:r>
              <a:rPr lang="zh-CN" altLang="en-US" dirty="0" smtClean="0"/>
              <a:t>项目进度管理</a:t>
            </a:r>
            <a:endParaRPr lang="en-US" altLang="zh-CN" dirty="0" smtClean="0"/>
          </a:p>
          <a:p>
            <a:pPr lvl="1"/>
            <a:r>
              <a:rPr lang="zh-CN" altLang="en-US" dirty="0" smtClean="0"/>
              <a:t>团队日程管理</a:t>
            </a:r>
            <a:endParaRPr lang="en-US" altLang="zh-CN" dirty="0" smtClean="0"/>
          </a:p>
          <a:p>
            <a:pPr lvl="1"/>
            <a:r>
              <a:rPr lang="zh-CN" altLang="en-US" dirty="0" smtClean="0"/>
              <a:t>文档共享及版本控制</a:t>
            </a:r>
            <a:endParaRPr lang="en-US" altLang="zh-CN" dirty="0" smtClean="0"/>
          </a:p>
          <a:p>
            <a:r>
              <a:rPr lang="zh-CN" altLang="en-US" dirty="0" smtClean="0"/>
              <a:t>平台属性</a:t>
            </a:r>
            <a:endParaRPr lang="en-US" altLang="zh-CN" dirty="0" smtClean="0"/>
          </a:p>
          <a:p>
            <a:pPr lvl="1"/>
            <a:r>
              <a:rPr lang="zh-CN" altLang="en-US" dirty="0"/>
              <a:t>轻</a:t>
            </a:r>
            <a:r>
              <a:rPr lang="zh-CN" altLang="en-US" dirty="0" smtClean="0"/>
              <a:t>量化</a:t>
            </a:r>
            <a:endParaRPr lang="en-US" altLang="zh-CN" dirty="0" smtClean="0"/>
          </a:p>
          <a:p>
            <a:pPr lvl="1"/>
            <a:r>
              <a:rPr lang="zh-CN" altLang="en-US" dirty="0" smtClean="0"/>
              <a:t>适用于在校创新类项目</a:t>
            </a:r>
            <a:endParaRPr lang="en-US" altLang="zh-CN" dirty="0" smtClean="0"/>
          </a:p>
          <a:p>
            <a:pPr lvl="1"/>
            <a:r>
              <a:rPr lang="zh-CN" altLang="en-US" dirty="0" smtClean="0"/>
              <a:t>过程跟踪完善</a:t>
            </a:r>
            <a:endParaRPr lang="en-US" altLang="zh-CN" dirty="0" smtClean="0"/>
          </a:p>
          <a:p>
            <a:pPr lvl="1"/>
            <a:r>
              <a:rPr lang="zh-CN" altLang="en-US" dirty="0" smtClean="0"/>
              <a:t>项目可向高级别系统迁移</a:t>
            </a:r>
            <a:endParaRPr lang="en-US" altLang="zh-CN" dirty="0" smtClean="0"/>
          </a:p>
        </p:txBody>
      </p:sp>
      <p:sp>
        <p:nvSpPr>
          <p:cNvPr id="4" name="Content Placeholder 3"/>
          <p:cNvSpPr>
            <a:spLocks noGrp="1"/>
          </p:cNvSpPr>
          <p:nvPr>
            <p:ph sz="half" idx="2"/>
          </p:nvPr>
        </p:nvSpPr>
        <p:spPr/>
        <p:txBody>
          <a:bodyPr>
            <a:normAutofit/>
          </a:bodyPr>
          <a:lstStyle/>
          <a:p>
            <a:r>
              <a:rPr lang="zh-CN" altLang="en-US" dirty="0"/>
              <a:t>项目管理系统</a:t>
            </a:r>
            <a:endParaRPr lang="en-US" altLang="zh-CN" dirty="0"/>
          </a:p>
          <a:p>
            <a:pPr lvl="1"/>
            <a:r>
              <a:rPr lang="en-US" altLang="zh-CN" dirty="0" err="1"/>
              <a:t>Teambition</a:t>
            </a:r>
            <a:endParaRPr lang="en-US" altLang="zh-CN" dirty="0"/>
          </a:p>
          <a:p>
            <a:pPr lvl="1"/>
            <a:r>
              <a:rPr lang="en-US" altLang="zh-CN" dirty="0" err="1"/>
              <a:t>ColorWork</a:t>
            </a:r>
            <a:endParaRPr lang="en-US" altLang="zh-CN" dirty="0"/>
          </a:p>
          <a:p>
            <a:pPr lvl="1"/>
            <a:r>
              <a:rPr lang="zh-CN" altLang="en-US" dirty="0" smtClean="0"/>
              <a:t>勤哲</a:t>
            </a:r>
            <a:r>
              <a:rPr lang="en-US" altLang="zh-CN" dirty="0" smtClean="0"/>
              <a:t>Excel</a:t>
            </a:r>
            <a:r>
              <a:rPr lang="zh-CN" altLang="en-US" dirty="0" smtClean="0"/>
              <a:t>服务器</a:t>
            </a:r>
          </a:p>
          <a:p>
            <a:r>
              <a:rPr lang="zh-CN" altLang="en-US" dirty="0" smtClean="0"/>
              <a:t>企业级</a:t>
            </a:r>
            <a:r>
              <a:rPr lang="en-US" altLang="zh-CN" dirty="0" smtClean="0"/>
              <a:t>PDM</a:t>
            </a:r>
          </a:p>
          <a:p>
            <a:pPr lvl="1"/>
            <a:r>
              <a:rPr lang="en-US" altLang="zh-CN" dirty="0" err="1" smtClean="0"/>
              <a:t>ExTech</a:t>
            </a:r>
            <a:endParaRPr lang="en-US" altLang="zh-CN" dirty="0" smtClean="0"/>
          </a:p>
          <a:p>
            <a:pPr lvl="1"/>
            <a:r>
              <a:rPr lang="en-US" altLang="zh-CN" dirty="0" smtClean="0"/>
              <a:t>CAXA</a:t>
            </a:r>
          </a:p>
          <a:p>
            <a:r>
              <a:rPr lang="zh-CN" altLang="en-US" dirty="0" smtClean="0"/>
              <a:t>文件管理</a:t>
            </a:r>
            <a:endParaRPr lang="en-US" altLang="zh-CN" dirty="0" smtClean="0"/>
          </a:p>
          <a:p>
            <a:pPr lvl="1"/>
            <a:r>
              <a:rPr lang="en-US" altLang="zh-CN" dirty="0" err="1" smtClean="0"/>
              <a:t>GitLab</a:t>
            </a:r>
            <a:endParaRPr lang="en-US" altLang="zh-CN" dirty="0" smtClean="0"/>
          </a:p>
          <a:p>
            <a:pPr lvl="1"/>
            <a:r>
              <a:rPr lang="en-US" altLang="zh-CN" dirty="0" err="1" smtClean="0"/>
              <a:t>SeaFile</a:t>
            </a:r>
            <a:endParaRPr lang="en-US" altLang="zh-CN" dirty="0" smtClean="0"/>
          </a:p>
          <a:p>
            <a:pPr lvl="1"/>
            <a:r>
              <a:rPr lang="en-US" altLang="zh-CN" dirty="0" err="1" smtClean="0"/>
              <a:t>OwnCloud</a:t>
            </a:r>
            <a:endParaRPr lang="zh-CN" altLang="en-US" dirty="0"/>
          </a:p>
        </p:txBody>
      </p:sp>
      <p:sp>
        <p:nvSpPr>
          <p:cNvPr id="5" name="Slide Number Placeholder 4"/>
          <p:cNvSpPr>
            <a:spLocks noGrp="1"/>
          </p:cNvSpPr>
          <p:nvPr>
            <p:ph type="sldNum" sz="quarter" idx="12"/>
          </p:nvPr>
        </p:nvSpPr>
        <p:spPr/>
        <p:txBody>
          <a:bodyPr/>
          <a:lstStyle/>
          <a:p>
            <a:fld id="{5F9A957C-E798-4D99-9C24-4570BEAFE10D}" type="slidenum">
              <a:rPr lang="zh-CN" altLang="en-US" smtClean="0"/>
              <a:t>12</a:t>
            </a:fld>
            <a:endParaRPr lang="zh-CN" altLang="en-US"/>
          </a:p>
        </p:txBody>
      </p:sp>
    </p:spTree>
    <p:extLst>
      <p:ext uri="{BB962C8B-B14F-4D97-AF65-F5344CB8AC3E}">
        <p14:creationId xmlns:p14="http://schemas.microsoft.com/office/powerpoint/2010/main" val="20149907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项目管理平台</a:t>
            </a:r>
            <a:endParaRPr lang="zh-CN" altLang="en-US" dirty="0"/>
          </a:p>
        </p:txBody>
      </p:sp>
      <p:sp>
        <p:nvSpPr>
          <p:cNvPr id="3" name="Content Placeholder 2"/>
          <p:cNvSpPr>
            <a:spLocks noGrp="1"/>
          </p:cNvSpPr>
          <p:nvPr>
            <p:ph sz="half" idx="1"/>
          </p:nvPr>
        </p:nvSpPr>
        <p:spPr/>
        <p:txBody>
          <a:bodyPr/>
          <a:lstStyle/>
          <a:p>
            <a:r>
              <a:rPr lang="en-US" altLang="zh-CN" dirty="0" err="1" smtClean="0"/>
              <a:t>Teambition</a:t>
            </a:r>
            <a:endParaRPr lang="en-US" altLang="zh-CN" dirty="0" smtClean="0"/>
          </a:p>
          <a:p>
            <a:pPr lvl="1"/>
            <a:r>
              <a:rPr lang="zh-CN" altLang="en-US" dirty="0"/>
              <a:t>以项目为导向</a:t>
            </a:r>
            <a:endParaRPr lang="en-US" altLang="zh-CN" dirty="0"/>
          </a:p>
          <a:p>
            <a:pPr lvl="1"/>
            <a:r>
              <a:rPr lang="zh-CN" altLang="en-US" dirty="0"/>
              <a:t>面向初创团队、短期项目</a:t>
            </a:r>
            <a:endParaRPr lang="en-US" altLang="zh-CN" dirty="0"/>
          </a:p>
          <a:p>
            <a:pPr lvl="1"/>
            <a:r>
              <a:rPr lang="zh-CN" altLang="en-US" dirty="0" smtClean="0"/>
              <a:t>国内开发</a:t>
            </a:r>
            <a:endParaRPr lang="en-US" altLang="zh-CN" dirty="0" smtClean="0"/>
          </a:p>
          <a:p>
            <a:r>
              <a:rPr lang="zh-CN" altLang="en-US" dirty="0" smtClean="0"/>
              <a:t>功能</a:t>
            </a:r>
            <a:endParaRPr lang="en-US" altLang="zh-CN" dirty="0" smtClean="0"/>
          </a:p>
          <a:p>
            <a:pPr lvl="1"/>
            <a:r>
              <a:rPr lang="zh-CN" altLang="en-US" dirty="0"/>
              <a:t>任务</a:t>
            </a:r>
            <a:r>
              <a:rPr lang="zh-CN" altLang="en-US" dirty="0" smtClean="0"/>
              <a:t>派发</a:t>
            </a:r>
            <a:r>
              <a:rPr lang="en-US" altLang="zh-CN" dirty="0" smtClean="0"/>
              <a:t>		</a:t>
            </a:r>
            <a:r>
              <a:rPr lang="zh-CN" altLang="en-US" dirty="0" smtClean="0"/>
              <a:t>完善</a:t>
            </a:r>
            <a:endParaRPr lang="en-US" altLang="zh-CN" dirty="0"/>
          </a:p>
          <a:p>
            <a:pPr lvl="1"/>
            <a:r>
              <a:rPr lang="zh-CN" altLang="en-US" dirty="0"/>
              <a:t>项目进度</a:t>
            </a:r>
            <a:r>
              <a:rPr lang="zh-CN" altLang="en-US" dirty="0" smtClean="0"/>
              <a:t>管理</a:t>
            </a:r>
            <a:r>
              <a:rPr lang="en-US" altLang="zh-CN" dirty="0" smtClean="0"/>
              <a:t>	</a:t>
            </a:r>
            <a:r>
              <a:rPr lang="zh-CN" altLang="en-US" dirty="0" smtClean="0"/>
              <a:t>完善</a:t>
            </a:r>
            <a:endParaRPr lang="en-US" altLang="zh-CN" dirty="0"/>
          </a:p>
          <a:p>
            <a:pPr lvl="1"/>
            <a:r>
              <a:rPr lang="zh-CN" altLang="en-US" dirty="0"/>
              <a:t>团队日程</a:t>
            </a:r>
            <a:r>
              <a:rPr lang="zh-CN" altLang="en-US" dirty="0" smtClean="0"/>
              <a:t>管理</a:t>
            </a:r>
            <a:r>
              <a:rPr lang="en-US" altLang="zh-CN" dirty="0" smtClean="0"/>
              <a:t>	</a:t>
            </a:r>
            <a:r>
              <a:rPr lang="zh-CN" altLang="en-US" dirty="0" smtClean="0"/>
              <a:t>无日历视图</a:t>
            </a:r>
            <a:endParaRPr lang="en-US" altLang="zh-CN" dirty="0"/>
          </a:p>
          <a:p>
            <a:pPr lvl="1"/>
            <a:r>
              <a:rPr lang="zh-CN" altLang="en-US" dirty="0"/>
              <a:t>文档</a:t>
            </a:r>
            <a:r>
              <a:rPr lang="zh-CN" altLang="en-US" dirty="0" smtClean="0"/>
              <a:t>共享</a:t>
            </a:r>
            <a:r>
              <a:rPr lang="en-US" altLang="zh-CN" dirty="0" smtClean="0"/>
              <a:t>		</a:t>
            </a:r>
            <a:r>
              <a:rPr lang="zh-CN" altLang="en-US" dirty="0" smtClean="0"/>
              <a:t>有</a:t>
            </a:r>
            <a:endParaRPr lang="en-US" altLang="zh-CN" dirty="0" smtClean="0"/>
          </a:p>
          <a:p>
            <a:pPr lvl="1"/>
            <a:r>
              <a:rPr lang="zh-CN" altLang="en-US" dirty="0" smtClean="0"/>
              <a:t>版本控制</a:t>
            </a:r>
            <a:r>
              <a:rPr lang="en-US" altLang="zh-CN" dirty="0" smtClean="0"/>
              <a:t>		</a:t>
            </a:r>
            <a:r>
              <a:rPr lang="zh-CN" altLang="en-US" dirty="0" smtClean="0"/>
              <a:t>无</a:t>
            </a:r>
            <a:endParaRPr lang="en-US" altLang="zh-CN" dirty="0" smtClean="0"/>
          </a:p>
          <a:p>
            <a:pPr lvl="1"/>
            <a:r>
              <a:rPr lang="zh-CN" altLang="en-US" dirty="0" smtClean="0"/>
              <a:t>移动客户端</a:t>
            </a:r>
            <a:r>
              <a:rPr lang="en-US" altLang="zh-CN" dirty="0" smtClean="0"/>
              <a:t>	</a:t>
            </a:r>
            <a:r>
              <a:rPr lang="zh-CN" altLang="en-US" dirty="0"/>
              <a:t>完善</a:t>
            </a:r>
            <a:endParaRPr lang="en-US" altLang="zh-CN" dirty="0"/>
          </a:p>
        </p:txBody>
      </p:sp>
      <p:pic>
        <p:nvPicPr>
          <p:cNvPr id="5" name="Content Placeholder 4" descr="teambition · make work enjoyable - 枫树极速浏览器"/>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l="810" t="6898" r="1830" b="1111"/>
          <a:stretch/>
        </p:blipFill>
        <p:spPr>
          <a:xfrm>
            <a:off x="4980162" y="1045135"/>
            <a:ext cx="4808074" cy="3505346"/>
          </a:xfrm>
        </p:spPr>
      </p:pic>
      <p:pic>
        <p:nvPicPr>
          <p:cNvPr id="6" name="Picture 5" descr="个人项目管理 · Teambition - 枫树极速浏览器"/>
          <p:cNvPicPr>
            <a:picLocks noChangeAspect="1"/>
          </p:cNvPicPr>
          <p:nvPr/>
        </p:nvPicPr>
        <p:blipFill rotWithShape="1">
          <a:blip r:embed="rId3" cstate="print">
            <a:extLst>
              <a:ext uri="{28A0092B-C50C-407E-A947-70E740481C1C}">
                <a14:useLocalDpi xmlns:a14="http://schemas.microsoft.com/office/drawing/2010/main" val="0"/>
              </a:ext>
            </a:extLst>
          </a:blip>
          <a:srcRect l="1087" t="6785" r="1809" b="1052"/>
          <a:stretch/>
        </p:blipFill>
        <p:spPr>
          <a:xfrm>
            <a:off x="6097854" y="2067353"/>
            <a:ext cx="4795432" cy="3511900"/>
          </a:xfrm>
          <a:prstGeom prst="rect">
            <a:avLst/>
          </a:prstGeom>
        </p:spPr>
      </p:pic>
      <p:pic>
        <p:nvPicPr>
          <p:cNvPr id="7" name="Picture 6" descr="Green Electronics · Teambition - 枫树极速浏览器"/>
          <p:cNvPicPr>
            <a:picLocks noChangeAspect="1"/>
          </p:cNvPicPr>
          <p:nvPr/>
        </p:nvPicPr>
        <p:blipFill rotWithShape="1">
          <a:blip r:embed="rId4" cstate="print">
            <a:extLst>
              <a:ext uri="{28A0092B-C50C-407E-A947-70E740481C1C}">
                <a14:useLocalDpi xmlns:a14="http://schemas.microsoft.com/office/drawing/2010/main" val="0"/>
              </a:ext>
            </a:extLst>
          </a:blip>
          <a:srcRect l="906" t="7486" r="1809" b="818"/>
          <a:stretch/>
        </p:blipFill>
        <p:spPr>
          <a:xfrm>
            <a:off x="7202904" y="3096125"/>
            <a:ext cx="4804370" cy="3494105"/>
          </a:xfrm>
          <a:prstGeom prst="rect">
            <a:avLst/>
          </a:prstGeom>
        </p:spPr>
      </p:pic>
      <p:sp>
        <p:nvSpPr>
          <p:cNvPr id="8" name="Slide Number Placeholder 7"/>
          <p:cNvSpPr>
            <a:spLocks noGrp="1"/>
          </p:cNvSpPr>
          <p:nvPr>
            <p:ph type="sldNum" sz="quarter" idx="12"/>
          </p:nvPr>
        </p:nvSpPr>
        <p:spPr/>
        <p:txBody>
          <a:bodyPr/>
          <a:lstStyle/>
          <a:p>
            <a:fld id="{5F9A957C-E798-4D99-9C24-4570BEAFE10D}" type="slidenum">
              <a:rPr lang="zh-CN" altLang="en-US" smtClean="0"/>
              <a:t>13</a:t>
            </a:fld>
            <a:endParaRPr lang="zh-CN" altLang="en-US"/>
          </a:p>
        </p:txBody>
      </p:sp>
    </p:spTree>
    <p:extLst>
      <p:ext uri="{BB962C8B-B14F-4D97-AF65-F5344CB8AC3E}">
        <p14:creationId xmlns:p14="http://schemas.microsoft.com/office/powerpoint/2010/main" val="378791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项目管理平台</a:t>
            </a:r>
            <a:endParaRPr lang="zh-CN" altLang="en-US" dirty="0"/>
          </a:p>
        </p:txBody>
      </p:sp>
      <p:sp>
        <p:nvSpPr>
          <p:cNvPr id="3" name="Content Placeholder 2"/>
          <p:cNvSpPr>
            <a:spLocks noGrp="1"/>
          </p:cNvSpPr>
          <p:nvPr>
            <p:ph sz="half" idx="1"/>
          </p:nvPr>
        </p:nvSpPr>
        <p:spPr/>
        <p:txBody>
          <a:bodyPr/>
          <a:lstStyle/>
          <a:p>
            <a:r>
              <a:rPr lang="en-US" altLang="zh-CN" dirty="0" err="1" smtClean="0"/>
              <a:t>Colorwork</a:t>
            </a:r>
            <a:endParaRPr lang="en-US" altLang="zh-CN" dirty="0" smtClean="0"/>
          </a:p>
          <a:p>
            <a:pPr lvl="1"/>
            <a:r>
              <a:rPr lang="zh-CN" altLang="en-US" dirty="0" smtClean="0"/>
              <a:t>以团队为</a:t>
            </a:r>
            <a:r>
              <a:rPr lang="zh-CN" altLang="en-US" dirty="0"/>
              <a:t>导向</a:t>
            </a:r>
            <a:endParaRPr lang="en-US" altLang="zh-CN" dirty="0"/>
          </a:p>
          <a:p>
            <a:pPr lvl="1"/>
            <a:r>
              <a:rPr lang="zh-CN" altLang="en-US" dirty="0"/>
              <a:t>面向初创团队、</a:t>
            </a:r>
            <a:r>
              <a:rPr lang="zh-CN" altLang="en-US" dirty="0" smtClean="0"/>
              <a:t>短期活动</a:t>
            </a:r>
            <a:endParaRPr lang="en-US" altLang="zh-CN" dirty="0"/>
          </a:p>
          <a:p>
            <a:pPr lvl="1"/>
            <a:r>
              <a:rPr lang="zh-CN" altLang="en-US" dirty="0" smtClean="0"/>
              <a:t>国内（清华校友）开发</a:t>
            </a:r>
            <a:endParaRPr lang="en-US" altLang="zh-CN" dirty="0" smtClean="0"/>
          </a:p>
          <a:p>
            <a:r>
              <a:rPr lang="zh-CN" altLang="en-US" dirty="0" smtClean="0"/>
              <a:t>功能</a:t>
            </a:r>
            <a:endParaRPr lang="en-US" altLang="zh-CN" dirty="0" smtClean="0"/>
          </a:p>
          <a:p>
            <a:pPr lvl="1"/>
            <a:r>
              <a:rPr lang="zh-CN" altLang="en-US" dirty="0"/>
              <a:t>任务</a:t>
            </a:r>
            <a:r>
              <a:rPr lang="zh-CN" altLang="en-US" dirty="0" smtClean="0"/>
              <a:t>派发</a:t>
            </a:r>
            <a:r>
              <a:rPr lang="en-US" altLang="zh-CN" dirty="0" smtClean="0"/>
              <a:t>		</a:t>
            </a:r>
            <a:r>
              <a:rPr lang="zh-CN" altLang="en-US" dirty="0"/>
              <a:t>微</a:t>
            </a:r>
            <a:r>
              <a:rPr lang="zh-CN" altLang="en-US" dirty="0" smtClean="0"/>
              <a:t>博式</a:t>
            </a:r>
            <a:endParaRPr lang="en-US" altLang="zh-CN" dirty="0" smtClean="0"/>
          </a:p>
          <a:p>
            <a:pPr lvl="1"/>
            <a:r>
              <a:rPr lang="zh-CN" altLang="en-US" dirty="0" smtClean="0"/>
              <a:t>项目</a:t>
            </a:r>
            <a:r>
              <a:rPr lang="zh-CN" altLang="en-US" dirty="0"/>
              <a:t>进度</a:t>
            </a:r>
            <a:r>
              <a:rPr lang="zh-CN" altLang="en-US" dirty="0" smtClean="0"/>
              <a:t>管理</a:t>
            </a:r>
            <a:r>
              <a:rPr lang="en-US" altLang="zh-CN" dirty="0" smtClean="0"/>
              <a:t>	</a:t>
            </a:r>
            <a:r>
              <a:rPr lang="zh-CN" altLang="en-US" dirty="0" smtClean="0"/>
              <a:t>事件堆栈式</a:t>
            </a:r>
            <a:endParaRPr lang="en-US" altLang="zh-CN" dirty="0"/>
          </a:p>
          <a:p>
            <a:pPr lvl="1"/>
            <a:r>
              <a:rPr lang="zh-CN" altLang="en-US" dirty="0"/>
              <a:t>团队日程</a:t>
            </a:r>
            <a:r>
              <a:rPr lang="zh-CN" altLang="en-US" dirty="0" smtClean="0"/>
              <a:t>管理</a:t>
            </a:r>
            <a:r>
              <a:rPr lang="en-US" altLang="zh-CN" dirty="0" smtClean="0"/>
              <a:t>	</a:t>
            </a:r>
            <a:r>
              <a:rPr lang="zh-CN" altLang="en-US" dirty="0" smtClean="0"/>
              <a:t>事件式</a:t>
            </a:r>
            <a:endParaRPr lang="en-US" altLang="zh-CN" dirty="0"/>
          </a:p>
          <a:p>
            <a:pPr lvl="1"/>
            <a:r>
              <a:rPr lang="zh-CN" altLang="en-US" dirty="0"/>
              <a:t>文档</a:t>
            </a:r>
            <a:r>
              <a:rPr lang="zh-CN" altLang="en-US" dirty="0" smtClean="0"/>
              <a:t>共享</a:t>
            </a:r>
            <a:r>
              <a:rPr lang="en-US" altLang="zh-CN" dirty="0" smtClean="0"/>
              <a:t>		</a:t>
            </a:r>
            <a:r>
              <a:rPr lang="zh-CN" altLang="en-US" dirty="0" smtClean="0"/>
              <a:t>有</a:t>
            </a:r>
            <a:endParaRPr lang="en-US" altLang="zh-CN" dirty="0" smtClean="0"/>
          </a:p>
          <a:p>
            <a:pPr lvl="1"/>
            <a:r>
              <a:rPr lang="zh-CN" altLang="en-US" dirty="0" smtClean="0"/>
              <a:t>版本控制</a:t>
            </a:r>
            <a:r>
              <a:rPr lang="en-US" altLang="zh-CN" dirty="0" smtClean="0"/>
              <a:t>		</a:t>
            </a:r>
            <a:r>
              <a:rPr lang="zh-CN" altLang="en-US" dirty="0" smtClean="0"/>
              <a:t>无</a:t>
            </a:r>
            <a:endParaRPr lang="en-US" altLang="zh-CN" dirty="0" smtClean="0"/>
          </a:p>
          <a:p>
            <a:pPr lvl="1"/>
            <a:r>
              <a:rPr lang="zh-CN" altLang="en-US" dirty="0"/>
              <a:t>移动</a:t>
            </a:r>
            <a:r>
              <a:rPr lang="zh-CN" altLang="en-US" dirty="0" smtClean="0"/>
              <a:t>客户端</a:t>
            </a:r>
            <a:r>
              <a:rPr lang="en-US" altLang="zh-CN" dirty="0" smtClean="0"/>
              <a:t>	</a:t>
            </a:r>
            <a:r>
              <a:rPr lang="zh-CN" altLang="en-US" dirty="0"/>
              <a:t>旧版本</a:t>
            </a:r>
            <a:endParaRPr lang="en-US" altLang="zh-CN" dirty="0"/>
          </a:p>
        </p:txBody>
      </p:sp>
      <p:pic>
        <p:nvPicPr>
          <p:cNvPr id="8" name="Content Placeholder 7"/>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t="11244" b="7649"/>
          <a:stretch/>
        </p:blipFill>
        <p:spPr>
          <a:xfrm>
            <a:off x="8396041" y="2247104"/>
            <a:ext cx="3048000" cy="4388051"/>
          </a:xfrm>
          <a:ln>
            <a:solidFill>
              <a:schemeClr val="tx1"/>
            </a:solidFill>
          </a:ln>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11696" b="8538"/>
          <a:stretch/>
        </p:blipFill>
        <p:spPr>
          <a:xfrm>
            <a:off x="6547190" y="1174283"/>
            <a:ext cx="3048000" cy="4315500"/>
          </a:xfrm>
          <a:prstGeom prst="rect">
            <a:avLst/>
          </a:prstGeom>
          <a:ln>
            <a:solidFill>
              <a:schemeClr val="tx1"/>
            </a:solidFill>
          </a:ln>
        </p:spPr>
      </p:pic>
      <p:sp>
        <p:nvSpPr>
          <p:cNvPr id="10" name="Slide Number Placeholder 9"/>
          <p:cNvSpPr>
            <a:spLocks noGrp="1"/>
          </p:cNvSpPr>
          <p:nvPr>
            <p:ph type="sldNum" sz="quarter" idx="12"/>
          </p:nvPr>
        </p:nvSpPr>
        <p:spPr/>
        <p:txBody>
          <a:bodyPr/>
          <a:lstStyle/>
          <a:p>
            <a:fld id="{5F9A957C-E798-4D99-9C24-4570BEAFE10D}" type="slidenum">
              <a:rPr lang="zh-CN" altLang="en-US" smtClean="0"/>
              <a:t>14</a:t>
            </a:fld>
            <a:endParaRPr lang="zh-CN" altLang="en-US"/>
          </a:p>
        </p:txBody>
      </p:sp>
    </p:spTree>
    <p:extLst>
      <p:ext uri="{BB962C8B-B14F-4D97-AF65-F5344CB8AC3E}">
        <p14:creationId xmlns:p14="http://schemas.microsoft.com/office/powerpoint/2010/main" val="444425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项目管理平台</a:t>
            </a:r>
            <a:endParaRPr lang="zh-CN" altLang="en-US" dirty="0"/>
          </a:p>
        </p:txBody>
      </p:sp>
      <p:sp>
        <p:nvSpPr>
          <p:cNvPr id="3" name="Content Placeholder 2"/>
          <p:cNvSpPr>
            <a:spLocks noGrp="1"/>
          </p:cNvSpPr>
          <p:nvPr>
            <p:ph sz="half" idx="1"/>
          </p:nvPr>
        </p:nvSpPr>
        <p:spPr/>
        <p:txBody>
          <a:bodyPr/>
          <a:lstStyle/>
          <a:p>
            <a:r>
              <a:rPr lang="zh-CN" altLang="en-US" dirty="0" smtClean="0"/>
              <a:t>勤哲</a:t>
            </a:r>
            <a:r>
              <a:rPr lang="en-US" altLang="zh-CN" dirty="0" smtClean="0"/>
              <a:t>Excel</a:t>
            </a:r>
            <a:r>
              <a:rPr lang="zh-CN" altLang="en-US" dirty="0" smtClean="0"/>
              <a:t>服务器</a:t>
            </a:r>
            <a:endParaRPr lang="en-US" altLang="zh-CN" dirty="0" smtClean="0"/>
          </a:p>
          <a:p>
            <a:pPr lvl="1"/>
            <a:r>
              <a:rPr lang="zh-CN" altLang="en-US" dirty="0" smtClean="0"/>
              <a:t>面向企业各类业务流程</a:t>
            </a:r>
            <a:endParaRPr lang="en-US" altLang="zh-CN" dirty="0"/>
          </a:p>
          <a:p>
            <a:pPr lvl="1"/>
            <a:r>
              <a:rPr lang="zh-CN" altLang="en-US" dirty="0" smtClean="0"/>
              <a:t>国内开发</a:t>
            </a:r>
            <a:endParaRPr lang="en-US" altLang="zh-CN" dirty="0" smtClean="0"/>
          </a:p>
          <a:p>
            <a:pPr lvl="1"/>
            <a:r>
              <a:rPr lang="zh-CN" altLang="en-US" dirty="0" smtClean="0"/>
              <a:t>基于</a:t>
            </a:r>
            <a:r>
              <a:rPr lang="en-US" altLang="zh-CN" dirty="0" smtClean="0"/>
              <a:t>Excel</a:t>
            </a:r>
            <a:r>
              <a:rPr lang="zh-CN" altLang="en-US" dirty="0" smtClean="0"/>
              <a:t>表单</a:t>
            </a:r>
            <a:endParaRPr lang="en-US" altLang="zh-CN" dirty="0" smtClean="0"/>
          </a:p>
          <a:p>
            <a:r>
              <a:rPr lang="zh-CN" altLang="en-US" dirty="0" smtClean="0"/>
              <a:t>特点</a:t>
            </a:r>
            <a:endParaRPr lang="en-US" altLang="zh-CN" dirty="0" smtClean="0"/>
          </a:p>
          <a:p>
            <a:pPr lvl="1"/>
            <a:r>
              <a:rPr lang="zh-CN" altLang="en-US" dirty="0"/>
              <a:t>表</a:t>
            </a:r>
            <a:r>
              <a:rPr lang="zh-CN" altLang="en-US" dirty="0" smtClean="0"/>
              <a:t>单式填报、管理、查看</a:t>
            </a:r>
            <a:endParaRPr lang="en-US" altLang="zh-CN" dirty="0" smtClean="0"/>
          </a:p>
          <a:p>
            <a:pPr lvl="1"/>
            <a:r>
              <a:rPr lang="zh-CN" altLang="en-US" dirty="0" smtClean="0"/>
              <a:t>数据格式受限，富媒体难管理</a:t>
            </a:r>
            <a:endParaRPr lang="en-US" altLang="zh-CN" dirty="0" smtClean="0"/>
          </a:p>
          <a:p>
            <a:pPr lvl="1"/>
            <a:r>
              <a:rPr lang="zh-CN" altLang="en-US" dirty="0" smtClean="0"/>
              <a:t>界面</a:t>
            </a:r>
            <a:r>
              <a:rPr lang="en-US" altLang="zh-CN" dirty="0" smtClean="0"/>
              <a:t>Excel</a:t>
            </a:r>
            <a:r>
              <a:rPr lang="zh-CN" altLang="en-US" dirty="0" smtClean="0"/>
              <a:t>痕迹重</a:t>
            </a:r>
            <a:endParaRPr lang="en-US" altLang="zh-CN" dirty="0" smtClean="0"/>
          </a:p>
        </p:txBody>
      </p:sp>
      <p:pic>
        <p:nvPicPr>
          <p:cNvPr id="9" name="Content Placeholder 8" descr="EXCEL服务器2010 WEB版 -- [Admin] 已登录到 [oa] - 枫树极速浏览器"/>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338011" y="1339532"/>
            <a:ext cx="4938449" cy="3810532"/>
          </a:xfrm>
        </p:spPr>
      </p:pic>
      <p:pic>
        <p:nvPicPr>
          <p:cNvPr id="10" name="Picture 9" descr="Excel Server - 枫树极速浏览器"/>
          <p:cNvPicPr>
            <a:picLocks noChangeAspect="1"/>
          </p:cNvPicPr>
          <p:nvPr/>
        </p:nvPicPr>
        <p:blipFill rotWithShape="1">
          <a:blip r:embed="rId3">
            <a:extLst>
              <a:ext uri="{28A0092B-C50C-407E-A947-70E740481C1C}">
                <a14:useLocalDpi xmlns:a14="http://schemas.microsoft.com/office/drawing/2010/main" val="0"/>
              </a:ext>
            </a:extLst>
          </a:blip>
          <a:srcRect l="1086" t="6784" r="44405" b="1287"/>
          <a:stretch/>
        </p:blipFill>
        <p:spPr>
          <a:xfrm>
            <a:off x="8314543" y="2053390"/>
            <a:ext cx="3529311" cy="4592779"/>
          </a:xfrm>
          <a:prstGeom prst="rect">
            <a:avLst/>
          </a:prstGeom>
        </p:spPr>
      </p:pic>
      <p:pic>
        <p:nvPicPr>
          <p:cNvPr id="11" name="Picture 10" descr="EXCEL服务器2010 WEB版 -- [Admin] 已登录到 [oa] - 枫树极速浏览器"/>
          <p:cNvPicPr>
            <a:picLocks noChangeAspect="1"/>
          </p:cNvPicPr>
          <p:nvPr/>
        </p:nvPicPr>
        <p:blipFill rotWithShape="1">
          <a:blip r:embed="rId4" cstate="print">
            <a:extLst>
              <a:ext uri="{28A0092B-C50C-407E-A947-70E740481C1C}">
                <a14:useLocalDpi xmlns:a14="http://schemas.microsoft.com/office/drawing/2010/main" val="0"/>
              </a:ext>
            </a:extLst>
          </a:blip>
          <a:srcRect t="6785" r="2711" b="1052"/>
          <a:stretch/>
        </p:blipFill>
        <p:spPr>
          <a:xfrm>
            <a:off x="5085026" y="2946522"/>
            <a:ext cx="4796910" cy="3506332"/>
          </a:xfrm>
          <a:prstGeom prst="rect">
            <a:avLst/>
          </a:prstGeom>
        </p:spPr>
      </p:pic>
      <p:sp>
        <p:nvSpPr>
          <p:cNvPr id="12" name="Slide Number Placeholder 11"/>
          <p:cNvSpPr>
            <a:spLocks noGrp="1"/>
          </p:cNvSpPr>
          <p:nvPr>
            <p:ph type="sldNum" sz="quarter" idx="12"/>
          </p:nvPr>
        </p:nvSpPr>
        <p:spPr/>
        <p:txBody>
          <a:bodyPr/>
          <a:lstStyle/>
          <a:p>
            <a:fld id="{5F9A957C-E798-4D99-9C24-4570BEAFE10D}" type="slidenum">
              <a:rPr lang="zh-CN" altLang="en-US" smtClean="0"/>
              <a:t>15</a:t>
            </a:fld>
            <a:endParaRPr lang="zh-CN" altLang="en-US"/>
          </a:p>
        </p:txBody>
      </p:sp>
    </p:spTree>
    <p:extLst>
      <p:ext uri="{BB962C8B-B14F-4D97-AF65-F5344CB8AC3E}">
        <p14:creationId xmlns:p14="http://schemas.microsoft.com/office/powerpoint/2010/main" val="5309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下阶段</a:t>
            </a:r>
            <a:r>
              <a:rPr lang="zh-CN" altLang="en-US" dirty="0" smtClean="0"/>
              <a:t>规划</a:t>
            </a:r>
            <a:endParaRPr lang="zh-CN" altLang="en-US" dirty="0"/>
          </a:p>
        </p:txBody>
      </p:sp>
      <p:sp>
        <p:nvSpPr>
          <p:cNvPr id="3" name="Content Placeholder 2"/>
          <p:cNvSpPr>
            <a:spLocks noGrp="1"/>
          </p:cNvSpPr>
          <p:nvPr>
            <p:ph idx="1"/>
          </p:nvPr>
        </p:nvSpPr>
        <p:spPr/>
        <p:txBody>
          <a:bodyPr>
            <a:normAutofit/>
          </a:bodyPr>
          <a:lstStyle/>
          <a:p>
            <a:r>
              <a:rPr lang="en-US" altLang="zh-CN" sz="1800" dirty="0"/>
              <a:t>2014.6-8	</a:t>
            </a:r>
            <a:r>
              <a:rPr lang="zh-CN" altLang="en-US" sz="1800" dirty="0"/>
              <a:t>进一步完善空间运行模式、课程架构、设计课程内容</a:t>
            </a:r>
            <a:endParaRPr lang="en-US" altLang="zh-CN" sz="1800" dirty="0"/>
          </a:p>
          <a:p>
            <a:pPr lvl="1"/>
            <a:r>
              <a:rPr lang="en-US" altLang="zh-CN" sz="1600" dirty="0" smtClean="0"/>
              <a:t>6.30-9.21</a:t>
            </a:r>
            <a:r>
              <a:rPr lang="en-US" altLang="zh-CN" sz="1600" dirty="0"/>
              <a:t>	</a:t>
            </a:r>
            <a:r>
              <a:rPr lang="zh-CN" altLang="en-US" sz="1600" dirty="0"/>
              <a:t>暑期实习结合的创客文化活动（以线上为主</a:t>
            </a:r>
            <a:r>
              <a:rPr lang="zh-CN" altLang="en-US" sz="1600" dirty="0" smtClean="0"/>
              <a:t>）</a:t>
            </a:r>
            <a:endParaRPr lang="en-US" altLang="zh-CN" sz="1600" dirty="0" smtClean="0"/>
          </a:p>
          <a:p>
            <a:pPr lvl="1"/>
            <a:r>
              <a:rPr lang="en-US" altLang="zh-CN" sz="1600" dirty="0" smtClean="0"/>
              <a:t>6.30-9.21	</a:t>
            </a:r>
            <a:r>
              <a:rPr lang="zh-CN" altLang="en-US" sz="1600" dirty="0"/>
              <a:t>在线</a:t>
            </a:r>
            <a:r>
              <a:rPr lang="zh-CN" altLang="en-US" sz="1600" dirty="0" smtClean="0"/>
              <a:t>平台选型及开发</a:t>
            </a:r>
            <a:endParaRPr lang="en-US" altLang="zh-CN" sz="1600" dirty="0"/>
          </a:p>
          <a:p>
            <a:pPr lvl="1"/>
            <a:r>
              <a:rPr lang="en-US" altLang="zh-CN" sz="1600" dirty="0"/>
              <a:t>7.1-9.1	</a:t>
            </a:r>
            <a:r>
              <a:rPr lang="zh-CN" altLang="en-US" sz="1600" dirty="0"/>
              <a:t>开源生态与创客文化</a:t>
            </a:r>
            <a:endParaRPr lang="en-US" altLang="zh-CN" sz="1600" dirty="0"/>
          </a:p>
          <a:p>
            <a:r>
              <a:rPr lang="en-US" altLang="zh-CN" sz="1800" dirty="0"/>
              <a:t>2014.9	</a:t>
            </a:r>
            <a:r>
              <a:rPr lang="zh-CN" altLang="en-US" sz="1800" dirty="0" smtClean="0"/>
              <a:t>筹备</a:t>
            </a:r>
            <a:r>
              <a:rPr lang="zh-CN" altLang="en-US" sz="1800" dirty="0"/>
              <a:t>空间发布仪式及周边推广活动</a:t>
            </a:r>
            <a:endParaRPr lang="en-US" altLang="zh-CN" sz="1800" dirty="0"/>
          </a:p>
          <a:p>
            <a:pPr lvl="1"/>
            <a:r>
              <a:rPr lang="en-US" altLang="zh-CN" sz="1600" dirty="0"/>
              <a:t>9.22-10.3	</a:t>
            </a:r>
            <a:r>
              <a:rPr lang="zh-CN" altLang="en-US" sz="1600" dirty="0" smtClean="0">
                <a:solidFill>
                  <a:srgbClr val="C00000"/>
                </a:solidFill>
              </a:rPr>
              <a:t>三创空间校园推广活动</a:t>
            </a:r>
            <a:r>
              <a:rPr lang="zh-CN" altLang="en-US" sz="1600" dirty="0" smtClean="0"/>
              <a:t>（路演、创客文化节等）</a:t>
            </a:r>
            <a:endParaRPr lang="en-US" altLang="zh-CN" sz="1600" dirty="0"/>
          </a:p>
          <a:p>
            <a:pPr lvl="1"/>
            <a:r>
              <a:rPr lang="en-US" altLang="zh-CN" sz="1600" dirty="0"/>
              <a:t>10.6-10.10	</a:t>
            </a:r>
            <a:r>
              <a:rPr lang="zh-CN" altLang="en-US" sz="1600" dirty="0"/>
              <a:t>空间</a:t>
            </a:r>
            <a:r>
              <a:rPr lang="zh-CN" altLang="en-US" sz="1600" dirty="0" smtClean="0"/>
              <a:t>揭幕</a:t>
            </a:r>
            <a:r>
              <a:rPr lang="zh-CN" altLang="en-US" sz="1600" dirty="0"/>
              <a:t>仪式</a:t>
            </a:r>
            <a:endParaRPr lang="en-US" altLang="zh-CN" sz="1600" dirty="0"/>
          </a:p>
          <a:p>
            <a:r>
              <a:rPr lang="en-US" altLang="zh-CN" sz="1800" dirty="0"/>
              <a:t>2014.9-12	</a:t>
            </a:r>
            <a:r>
              <a:rPr lang="zh-CN" altLang="en-US" sz="1800" dirty="0"/>
              <a:t>组织三创及创客活动</a:t>
            </a:r>
            <a:endParaRPr lang="en-US" altLang="zh-CN" sz="1800" dirty="0"/>
          </a:p>
          <a:p>
            <a:pPr lvl="1"/>
            <a:r>
              <a:rPr lang="en-US" altLang="zh-CN" sz="1600" dirty="0"/>
              <a:t>9.22-9.26	</a:t>
            </a:r>
            <a:r>
              <a:rPr lang="zh-CN" altLang="en-US" sz="1600" dirty="0"/>
              <a:t>邀请首批驻校创客</a:t>
            </a:r>
            <a:endParaRPr lang="en-US" altLang="zh-CN" sz="1600" dirty="0"/>
          </a:p>
          <a:p>
            <a:pPr lvl="1"/>
            <a:r>
              <a:rPr lang="en-US" altLang="zh-CN" sz="1600" dirty="0"/>
              <a:t>9.29-10.10	</a:t>
            </a:r>
            <a:r>
              <a:rPr lang="zh-CN" altLang="en-US" sz="1600" dirty="0"/>
              <a:t>开源技术与知识共享讲座</a:t>
            </a:r>
            <a:endParaRPr lang="en-US" altLang="zh-CN" sz="1600" dirty="0"/>
          </a:p>
          <a:p>
            <a:r>
              <a:rPr lang="en-US" altLang="zh-CN" sz="1800" dirty="0"/>
              <a:t>2014.10-12	</a:t>
            </a:r>
            <a:r>
              <a:rPr lang="zh-CN" altLang="en-US" sz="1800" dirty="0"/>
              <a:t>结合热点话题和热门产业，设计主题项目，吸引学生</a:t>
            </a:r>
            <a:r>
              <a:rPr lang="zh-CN" altLang="en-US" sz="1800" dirty="0" smtClean="0"/>
              <a:t>参与</a:t>
            </a:r>
            <a:endParaRPr lang="en-US" altLang="zh-CN" sz="1800" dirty="0" smtClean="0"/>
          </a:p>
          <a:p>
            <a:pPr lvl="1"/>
            <a:r>
              <a:rPr lang="en-US" altLang="zh-CN" sz="1599" dirty="0" smtClean="0"/>
              <a:t>11.01	</a:t>
            </a:r>
            <a:r>
              <a:rPr lang="zh-CN" altLang="en-US" sz="1599" dirty="0" smtClean="0">
                <a:solidFill>
                  <a:srgbClr val="C00000"/>
                </a:solidFill>
              </a:rPr>
              <a:t>首批驻校创客进驻</a:t>
            </a:r>
            <a:endParaRPr lang="en-US" altLang="zh-CN" sz="1599" dirty="0">
              <a:solidFill>
                <a:srgbClr val="C00000"/>
              </a:solidFill>
            </a:endParaRPr>
          </a:p>
        </p:txBody>
      </p:sp>
      <p:sp>
        <p:nvSpPr>
          <p:cNvPr id="4" name="Slide Number Placeholder 3"/>
          <p:cNvSpPr>
            <a:spLocks noGrp="1"/>
          </p:cNvSpPr>
          <p:nvPr>
            <p:ph type="sldNum" sz="quarter" idx="12"/>
          </p:nvPr>
        </p:nvSpPr>
        <p:spPr/>
        <p:txBody>
          <a:bodyPr/>
          <a:lstStyle/>
          <a:p>
            <a:fld id="{5F9A957C-E798-4D99-9C24-4570BEAFE10D}" type="slidenum">
              <a:rPr lang="zh-CN" altLang="en-US" smtClean="0"/>
              <a:t>16</a:t>
            </a:fld>
            <a:endParaRPr lang="zh-CN" altLang="en-US"/>
          </a:p>
        </p:txBody>
      </p:sp>
    </p:spTree>
    <p:extLst>
      <p:ext uri="{BB962C8B-B14F-4D97-AF65-F5344CB8AC3E}">
        <p14:creationId xmlns:p14="http://schemas.microsoft.com/office/powerpoint/2010/main" val="512472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t>感谢</a:t>
            </a:r>
            <a:r>
              <a:rPr lang="zh-CN" altLang="en-US" dirty="0" smtClean="0"/>
              <a:t>各位老师的支持！</a:t>
            </a:r>
            <a:endParaRPr lang="zh-CN" altLang="en-US" dirty="0"/>
          </a:p>
        </p:txBody>
      </p:sp>
      <p:sp>
        <p:nvSpPr>
          <p:cNvPr id="5" name="Text Placeholder 4"/>
          <p:cNvSpPr>
            <a:spLocks noGrp="1"/>
          </p:cNvSpPr>
          <p:nvPr>
            <p:ph type="body" idx="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5F9A957C-E798-4D99-9C24-4570BEAFE10D}" type="slidenum">
              <a:rPr lang="zh-CN" altLang="en-US" smtClean="0"/>
              <a:t>17</a:t>
            </a:fld>
            <a:endParaRPr lang="zh-CN" altLang="en-US"/>
          </a:p>
        </p:txBody>
      </p:sp>
    </p:spTree>
    <p:extLst>
      <p:ext uri="{BB962C8B-B14F-4D97-AF65-F5344CB8AC3E}">
        <p14:creationId xmlns:p14="http://schemas.microsoft.com/office/powerpoint/2010/main" val="3983800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内容大纲</a:t>
            </a:r>
            <a:endParaRPr lang="zh-CN" altLang="en-US" dirty="0"/>
          </a:p>
        </p:txBody>
      </p:sp>
      <p:sp>
        <p:nvSpPr>
          <p:cNvPr id="3" name="Content Placeholder 2"/>
          <p:cNvSpPr>
            <a:spLocks noGrp="1"/>
          </p:cNvSpPr>
          <p:nvPr>
            <p:ph idx="1"/>
          </p:nvPr>
        </p:nvSpPr>
        <p:spPr/>
        <p:txBody>
          <a:bodyPr>
            <a:normAutofit/>
          </a:bodyPr>
          <a:lstStyle/>
          <a:p>
            <a:r>
              <a:rPr lang="zh-CN" altLang="en-US" sz="2400" dirty="0" smtClean="0"/>
              <a:t>实体创客空间建设</a:t>
            </a:r>
            <a:endParaRPr lang="en-US" altLang="zh-CN" sz="2400" dirty="0" smtClean="0"/>
          </a:p>
          <a:p>
            <a:r>
              <a:rPr lang="zh-CN" altLang="en-US" sz="2400" dirty="0" smtClean="0"/>
              <a:t>课程及活动内容开发</a:t>
            </a:r>
            <a:endParaRPr lang="en-US" altLang="zh-CN" sz="2400" dirty="0" smtClean="0"/>
          </a:p>
          <a:p>
            <a:r>
              <a:rPr lang="zh-CN" altLang="en-US" sz="2400" dirty="0" smtClean="0"/>
              <a:t>在线协作平台</a:t>
            </a:r>
            <a:endParaRPr lang="en-US" altLang="zh-CN" sz="2400" dirty="0" smtClean="0"/>
          </a:p>
        </p:txBody>
      </p:sp>
      <p:sp>
        <p:nvSpPr>
          <p:cNvPr id="4" name="Slide Number Placeholder 3"/>
          <p:cNvSpPr>
            <a:spLocks noGrp="1"/>
          </p:cNvSpPr>
          <p:nvPr>
            <p:ph type="sldNum" sz="quarter" idx="12"/>
          </p:nvPr>
        </p:nvSpPr>
        <p:spPr/>
        <p:txBody>
          <a:bodyPr/>
          <a:lstStyle/>
          <a:p>
            <a:fld id="{5F9A957C-E798-4D99-9C24-4570BEAFE10D}" type="slidenum">
              <a:rPr lang="zh-CN" altLang="en-US" smtClean="0"/>
              <a:t>2</a:t>
            </a:fld>
            <a:endParaRPr lang="zh-CN" altLang="en-US"/>
          </a:p>
        </p:txBody>
      </p:sp>
    </p:spTree>
    <p:extLst>
      <p:ext uri="{BB962C8B-B14F-4D97-AF65-F5344CB8AC3E}">
        <p14:creationId xmlns:p14="http://schemas.microsoft.com/office/powerpoint/2010/main" val="2848531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实体创客空间建设</a:t>
            </a:r>
            <a:endParaRPr lang="zh-CN" altLang="en-US" dirty="0"/>
          </a:p>
        </p:txBody>
      </p:sp>
      <p:sp>
        <p:nvSpPr>
          <p:cNvPr id="3" name="Content Placeholder 2"/>
          <p:cNvSpPr>
            <a:spLocks noGrp="1"/>
          </p:cNvSpPr>
          <p:nvPr>
            <p:ph idx="1"/>
          </p:nvPr>
        </p:nvSpPr>
        <p:spPr/>
        <p:txBody>
          <a:bodyPr>
            <a:normAutofit/>
          </a:bodyPr>
          <a:lstStyle/>
          <a:p>
            <a:r>
              <a:rPr lang="en-US" altLang="zh-CN" dirty="0" smtClean="0"/>
              <a:t>60</a:t>
            </a:r>
            <a:r>
              <a:rPr lang="zh-CN" altLang="en-US" dirty="0" smtClean="0"/>
              <a:t>平米实体空间</a:t>
            </a:r>
            <a:endParaRPr lang="en-US" altLang="zh-CN" dirty="0" smtClean="0"/>
          </a:p>
          <a:p>
            <a:pPr lvl="1"/>
            <a:r>
              <a:rPr lang="zh-CN" altLang="en-US" dirty="0" smtClean="0"/>
              <a:t>已完成基本装修及家具布置</a:t>
            </a:r>
            <a:endParaRPr lang="en-US" altLang="zh-CN" dirty="0" smtClean="0"/>
          </a:p>
          <a:p>
            <a:pPr lvl="1"/>
            <a:r>
              <a:rPr lang="zh-CN" altLang="en-US" dirty="0" smtClean="0"/>
              <a:t>目前为</a:t>
            </a:r>
            <a:r>
              <a:rPr lang="zh-CN" altLang="en-US" dirty="0" smtClean="0">
                <a:solidFill>
                  <a:srgbClr val="C00000"/>
                </a:solidFill>
              </a:rPr>
              <a:t>半开放</a:t>
            </a:r>
            <a:r>
              <a:rPr lang="zh-CN" altLang="en-US" dirty="0" smtClean="0"/>
              <a:t>使用</a:t>
            </a:r>
            <a:endParaRPr lang="en-US" altLang="zh-CN" dirty="0" smtClean="0"/>
          </a:p>
          <a:p>
            <a:pPr lvl="2"/>
            <a:r>
              <a:rPr lang="zh-CN" altLang="en-US" dirty="0" smtClean="0"/>
              <a:t>中心统一管理</a:t>
            </a:r>
            <a:endParaRPr lang="en-US" altLang="zh-CN" dirty="0" smtClean="0"/>
          </a:p>
          <a:p>
            <a:pPr lvl="2"/>
            <a:r>
              <a:rPr lang="zh-CN" altLang="en-US" dirty="0"/>
              <a:t>学生</a:t>
            </a:r>
            <a:r>
              <a:rPr lang="zh-CN" altLang="en-US" dirty="0" smtClean="0"/>
              <a:t>社团及对外活动开放申请使用</a:t>
            </a:r>
            <a:endParaRPr lang="en-US" altLang="zh-CN" dirty="0" smtClean="0"/>
          </a:p>
          <a:p>
            <a:pPr lvl="1"/>
            <a:r>
              <a:rPr lang="zh-CN" altLang="en-US" dirty="0" smtClean="0"/>
              <a:t>近期活动</a:t>
            </a:r>
            <a:endParaRPr lang="en-US" altLang="zh-CN" dirty="0" smtClean="0"/>
          </a:p>
          <a:p>
            <a:pPr lvl="2"/>
            <a:r>
              <a:rPr lang="zh-CN" altLang="en-US" dirty="0" smtClean="0"/>
              <a:t>训练中心创客活动开发</a:t>
            </a:r>
            <a:endParaRPr lang="en-US" altLang="zh-CN" dirty="0" smtClean="0"/>
          </a:p>
          <a:p>
            <a:pPr lvl="2"/>
            <a:r>
              <a:rPr lang="zh-CN" altLang="en-US" dirty="0" smtClean="0"/>
              <a:t>中美创客挑战赛事培训</a:t>
            </a:r>
            <a:endParaRPr lang="en-US" altLang="zh-CN" dirty="0" smtClean="0"/>
          </a:p>
          <a:p>
            <a:r>
              <a:rPr lang="zh-CN" altLang="en-US" dirty="0" smtClean="0"/>
              <a:t>空间使用</a:t>
            </a:r>
            <a:r>
              <a:rPr lang="zh-CN" altLang="en-US" dirty="0" smtClean="0"/>
              <a:t>机制</a:t>
            </a:r>
            <a:endParaRPr lang="en-US" altLang="zh-CN" dirty="0" smtClean="0"/>
          </a:p>
          <a:p>
            <a:pPr lvl="1"/>
            <a:r>
              <a:rPr lang="zh-CN" altLang="en-US" dirty="0" smtClean="0"/>
              <a:t>面向全中心及全校开放使用、提前在线预订</a:t>
            </a:r>
            <a:endParaRPr lang="en-US" altLang="zh-CN" dirty="0" smtClean="0"/>
          </a:p>
          <a:p>
            <a:pPr lvl="1"/>
            <a:r>
              <a:rPr lang="zh-CN" altLang="en-US" dirty="0" smtClean="0"/>
              <a:t>统一预约平台：</a:t>
            </a:r>
            <a:r>
              <a:rPr lang="en-US" altLang="zh-CN" dirty="0" smtClean="0"/>
              <a:t>166.111.198.37 -</a:t>
            </a:r>
            <a:r>
              <a:rPr lang="en-US" altLang="zh-CN" sz="1800" dirty="0" smtClean="0"/>
              <a:t>&gt; </a:t>
            </a:r>
            <a:r>
              <a:rPr lang="zh-CN" altLang="en-US" dirty="0" smtClean="0"/>
              <a:t>会议室预订</a:t>
            </a:r>
            <a:endParaRPr lang="en-US" altLang="zh-CN" dirty="0" smtClean="0"/>
          </a:p>
          <a:p>
            <a:r>
              <a:rPr lang="zh-CN" altLang="en-US" dirty="0" smtClean="0"/>
              <a:t>下阶段方案</a:t>
            </a:r>
            <a:endParaRPr lang="en-US" altLang="zh-CN" dirty="0" smtClean="0"/>
          </a:p>
          <a:p>
            <a:pPr lvl="1"/>
            <a:r>
              <a:rPr lang="zh-CN" altLang="en-US" dirty="0"/>
              <a:t>布设</a:t>
            </a:r>
            <a:r>
              <a:rPr lang="zh-CN" altLang="en-US" dirty="0" smtClean="0"/>
              <a:t>视频监控，支持</a:t>
            </a:r>
            <a:r>
              <a:rPr lang="en-US" altLang="zh-CN" dirty="0" smtClean="0"/>
              <a:t>24</a:t>
            </a:r>
            <a:r>
              <a:rPr lang="zh-CN" altLang="en-US" dirty="0" smtClean="0"/>
              <a:t>小时全开放预约使用制度</a:t>
            </a:r>
            <a:endParaRPr lang="zh-CN" altLang="en-US" dirty="0"/>
          </a:p>
        </p:txBody>
      </p:sp>
      <p:grpSp>
        <p:nvGrpSpPr>
          <p:cNvPr id="8" name="Group 7"/>
          <p:cNvGrpSpPr/>
          <p:nvPr/>
        </p:nvGrpSpPr>
        <p:grpSpPr>
          <a:xfrm>
            <a:off x="6970875" y="1389367"/>
            <a:ext cx="4755904" cy="4787595"/>
            <a:chOff x="6970875" y="1389367"/>
            <a:chExt cx="4755904" cy="4787595"/>
          </a:xfrm>
        </p:grpSpPr>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7335543" y="1389367"/>
              <a:ext cx="4026568" cy="3019926"/>
            </a:xfrm>
            <a:prstGeom prst="rect">
              <a:avLst/>
            </a:prstGeom>
          </p:spPr>
        </p:pic>
        <p:pic>
          <p:nvPicPr>
            <p:cNvPr id="6" name="图片 2" descr="IMG_8578.JPG"/>
            <p:cNvPicPr>
              <a:picLocks noChangeAspect="1"/>
            </p:cNvPicPr>
            <p:nvPr/>
          </p:nvPicPr>
          <p:blipFill>
            <a:blip r:embed="rId4"/>
            <a:srcRect/>
            <a:stretch>
              <a:fillRect/>
            </a:stretch>
          </p:blipFill>
          <p:spPr bwMode="auto">
            <a:xfrm>
              <a:off x="6970875" y="3545811"/>
              <a:ext cx="2722578" cy="2041498"/>
            </a:xfrm>
            <a:prstGeom prst="rect">
              <a:avLst/>
            </a:prstGeom>
            <a:noFill/>
            <a:ln w="9525">
              <a:noFill/>
              <a:miter lim="800000"/>
              <a:headEnd/>
              <a:tailEnd/>
            </a:ln>
          </p:spPr>
        </p:pic>
        <p:pic>
          <p:nvPicPr>
            <p:cNvPr id="7" name="图片 4" descr="IMG_8612.JPG"/>
            <p:cNvPicPr>
              <a:picLocks noChangeAspect="1"/>
            </p:cNvPicPr>
            <p:nvPr/>
          </p:nvPicPr>
          <p:blipFill>
            <a:blip r:embed="rId5"/>
            <a:srcRect/>
            <a:stretch>
              <a:fillRect/>
            </a:stretch>
          </p:blipFill>
          <p:spPr bwMode="auto">
            <a:xfrm>
              <a:off x="9004202" y="4134596"/>
              <a:ext cx="2722577" cy="2042366"/>
            </a:xfrm>
            <a:prstGeom prst="rect">
              <a:avLst/>
            </a:prstGeom>
            <a:noFill/>
            <a:ln w="9525">
              <a:noFill/>
              <a:miter lim="800000"/>
              <a:headEnd/>
              <a:tailEnd/>
            </a:ln>
          </p:spPr>
        </p:pic>
      </p:grpSp>
      <p:sp>
        <p:nvSpPr>
          <p:cNvPr id="9" name="Slide Number Placeholder 8"/>
          <p:cNvSpPr>
            <a:spLocks noGrp="1"/>
          </p:cNvSpPr>
          <p:nvPr>
            <p:ph type="sldNum" sz="quarter" idx="12"/>
          </p:nvPr>
        </p:nvSpPr>
        <p:spPr/>
        <p:txBody>
          <a:bodyPr/>
          <a:lstStyle/>
          <a:p>
            <a:fld id="{5F9A957C-E798-4D99-9C24-4570BEAFE10D}" type="slidenum">
              <a:rPr lang="zh-CN" altLang="en-US" smtClean="0"/>
              <a:t>3</a:t>
            </a:fld>
            <a:endParaRPr lang="zh-CN" altLang="en-US"/>
          </a:p>
        </p:txBody>
      </p:sp>
    </p:spTree>
    <p:extLst>
      <p:ext uri="{BB962C8B-B14F-4D97-AF65-F5344CB8AC3E}">
        <p14:creationId xmlns:p14="http://schemas.microsoft.com/office/powerpoint/2010/main" val="1642462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课程及活动内容</a:t>
            </a:r>
            <a:r>
              <a:rPr lang="zh-CN" altLang="en-US" dirty="0" smtClean="0"/>
              <a:t>开发</a:t>
            </a:r>
            <a:endParaRPr lang="zh-CN" altLang="en-US" dirty="0"/>
          </a:p>
        </p:txBody>
      </p:sp>
      <p:sp>
        <p:nvSpPr>
          <p:cNvPr id="3" name="Content Placeholder 2"/>
          <p:cNvSpPr>
            <a:spLocks noGrp="1"/>
          </p:cNvSpPr>
          <p:nvPr>
            <p:ph sz="half" idx="1"/>
          </p:nvPr>
        </p:nvSpPr>
        <p:spPr/>
        <p:txBody>
          <a:bodyPr/>
          <a:lstStyle/>
          <a:p>
            <a:r>
              <a:rPr lang="zh-CN" altLang="en-US" dirty="0" smtClean="0"/>
              <a:t>课程及活动形式</a:t>
            </a:r>
            <a:r>
              <a:rPr lang="en-US" altLang="zh-CN" dirty="0" smtClean="0"/>
              <a:t>——</a:t>
            </a:r>
            <a:r>
              <a:rPr lang="zh-CN" altLang="en-US" dirty="0" smtClean="0"/>
              <a:t>线上 </a:t>
            </a:r>
            <a:r>
              <a:rPr lang="en-US" altLang="zh-CN" dirty="0" smtClean="0"/>
              <a:t>+ </a:t>
            </a:r>
            <a:r>
              <a:rPr lang="zh-CN" altLang="en-US" dirty="0" smtClean="0"/>
              <a:t>线下</a:t>
            </a:r>
            <a:endParaRPr lang="en-US" altLang="zh-CN" dirty="0" smtClean="0"/>
          </a:p>
          <a:p>
            <a:pPr lvl="1"/>
            <a:r>
              <a:rPr lang="zh-CN" altLang="en-US" dirty="0" smtClean="0"/>
              <a:t>实体资源为载体</a:t>
            </a:r>
            <a:endParaRPr lang="en-US" altLang="zh-CN" dirty="0" smtClean="0"/>
          </a:p>
          <a:p>
            <a:pPr lvl="1"/>
            <a:r>
              <a:rPr lang="zh-CN" altLang="en-US" dirty="0" smtClean="0"/>
              <a:t>工程训练为基础</a:t>
            </a:r>
            <a:endParaRPr lang="en-US" altLang="zh-CN" dirty="0" smtClean="0"/>
          </a:p>
          <a:p>
            <a:pPr lvl="1"/>
            <a:r>
              <a:rPr lang="zh-CN" altLang="en-US" dirty="0" smtClean="0"/>
              <a:t>产品及结果导向活动为主轴</a:t>
            </a:r>
            <a:endParaRPr lang="en-US" altLang="zh-CN" dirty="0" smtClean="0"/>
          </a:p>
          <a:p>
            <a:pPr lvl="1"/>
            <a:r>
              <a:rPr lang="zh-CN" altLang="en-US" dirty="0" smtClean="0"/>
              <a:t>全球开放社区为外延</a:t>
            </a:r>
            <a:endParaRPr lang="en-US" altLang="zh-CN" dirty="0" smtClean="0"/>
          </a:p>
          <a:p>
            <a:r>
              <a:rPr lang="zh-CN" altLang="en-US" dirty="0" smtClean="0"/>
              <a:t>活动多方位发散</a:t>
            </a:r>
            <a:endParaRPr lang="en-US" altLang="zh-CN" dirty="0" smtClean="0"/>
          </a:p>
          <a:p>
            <a:pPr lvl="1"/>
            <a:r>
              <a:rPr lang="zh-CN" altLang="en-US" dirty="0" smtClean="0"/>
              <a:t>课程创新项目</a:t>
            </a:r>
            <a:endParaRPr lang="en-US" altLang="zh-CN" dirty="0" smtClean="0"/>
          </a:p>
          <a:p>
            <a:pPr lvl="1"/>
            <a:r>
              <a:rPr lang="zh-CN" altLang="en-US" dirty="0" smtClean="0"/>
              <a:t>创新赛事</a:t>
            </a:r>
            <a:endParaRPr lang="en-US" altLang="zh-CN" dirty="0" smtClean="0"/>
          </a:p>
          <a:p>
            <a:pPr lvl="1"/>
            <a:r>
              <a:rPr lang="zh-CN" altLang="en-US" dirty="0" smtClean="0"/>
              <a:t>创客主题培训</a:t>
            </a:r>
            <a:endParaRPr lang="en-US" altLang="zh-CN" dirty="0" smtClean="0"/>
          </a:p>
          <a:p>
            <a:pPr lvl="1"/>
            <a:r>
              <a:rPr lang="zh-CN" altLang="en-US" dirty="0"/>
              <a:t>创</a:t>
            </a:r>
            <a:r>
              <a:rPr lang="zh-CN" altLang="en-US" dirty="0" smtClean="0"/>
              <a:t>客活动</a:t>
            </a:r>
            <a:endParaRPr lang="en-US" altLang="zh-CN" dirty="0" smtClean="0"/>
          </a:p>
          <a:p>
            <a:pPr lvl="1"/>
            <a:r>
              <a:rPr lang="zh-CN" altLang="en-US" dirty="0"/>
              <a:t>创</a:t>
            </a:r>
            <a:r>
              <a:rPr lang="zh-CN" altLang="en-US" dirty="0" smtClean="0"/>
              <a:t>客项目</a:t>
            </a:r>
            <a:endParaRPr lang="zh-CN" altLang="en-US" dirty="0"/>
          </a:p>
        </p:txBody>
      </p:sp>
      <p:graphicFrame>
        <p:nvGraphicFramePr>
          <p:cNvPr id="5" name="Diagram 4"/>
          <p:cNvGraphicFramePr/>
          <p:nvPr>
            <p:extLst>
              <p:ext uri="{D42A27DB-BD31-4B8C-83A1-F6EECF244321}">
                <p14:modId xmlns:p14="http://schemas.microsoft.com/office/powerpoint/2010/main" val="2597677941"/>
              </p:ext>
            </p:extLst>
          </p:nvPr>
        </p:nvGraphicFramePr>
        <p:xfrm>
          <a:off x="4339387" y="1017070"/>
          <a:ext cx="8430129" cy="53083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p:cNvSpPr>
            <a:spLocks noGrp="1"/>
          </p:cNvSpPr>
          <p:nvPr>
            <p:ph type="sldNum" sz="quarter" idx="12"/>
          </p:nvPr>
        </p:nvSpPr>
        <p:spPr/>
        <p:txBody>
          <a:bodyPr/>
          <a:lstStyle/>
          <a:p>
            <a:fld id="{5F9A957C-E798-4D99-9C24-4570BEAFE10D}" type="slidenum">
              <a:rPr lang="zh-CN" altLang="en-US" smtClean="0"/>
              <a:t>4</a:t>
            </a:fld>
            <a:endParaRPr lang="zh-CN" altLang="en-US"/>
          </a:p>
        </p:txBody>
      </p:sp>
    </p:spTree>
    <p:extLst>
      <p:ext uri="{BB962C8B-B14F-4D97-AF65-F5344CB8AC3E}">
        <p14:creationId xmlns:p14="http://schemas.microsoft.com/office/powerpoint/2010/main" val="4138375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208433" y="4413879"/>
            <a:ext cx="2462170" cy="1152000"/>
            <a:chOff x="208433" y="4413879"/>
            <a:chExt cx="2462170" cy="115200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7214" t="1362" r="17505" b="532"/>
            <a:stretch/>
          </p:blipFill>
          <p:spPr>
            <a:xfrm>
              <a:off x="208433" y="4413879"/>
              <a:ext cx="1152000" cy="1152000"/>
            </a:xfrm>
            <a:prstGeom prst="ellipse">
              <a:avLst/>
            </a:prstGeom>
            <a:ln>
              <a:solidFill>
                <a:schemeClr val="tx1"/>
              </a:solidFill>
            </a:ln>
            <a:effectLst>
              <a:softEdge rad="0"/>
            </a:effectLst>
          </p:spPr>
        </p:pic>
        <p:sp>
          <p:nvSpPr>
            <p:cNvPr id="6" name="TextBox 5"/>
            <p:cNvSpPr txBox="1"/>
            <p:nvPr/>
          </p:nvSpPr>
          <p:spPr>
            <a:xfrm>
              <a:off x="1360433" y="4666713"/>
              <a:ext cx="1310170" cy="646331"/>
            </a:xfrm>
            <a:prstGeom prst="rect">
              <a:avLst/>
            </a:prstGeom>
            <a:noFill/>
          </p:spPr>
          <p:txBody>
            <a:bodyPr wrap="square" rtlCol="0">
              <a:spAutoFit/>
            </a:bodyPr>
            <a:lstStyle/>
            <a:p>
              <a:pPr algn="ctr"/>
              <a:r>
                <a:rPr lang="zh-CN" altLang="en-US" sz="2000" dirty="0" smtClean="0">
                  <a:latin typeface="黑体" panose="02010609060101010101" pitchFamily="49" charset="-122"/>
                  <a:ea typeface="黑体" panose="02010609060101010101" pitchFamily="49" charset="-122"/>
                </a:rPr>
                <a:t>基础实践</a:t>
              </a:r>
              <a:endParaRPr lang="en-US" altLang="zh-CN" sz="2000" dirty="0" smtClean="0">
                <a:latin typeface="黑体" panose="02010609060101010101" pitchFamily="49" charset="-122"/>
                <a:ea typeface="黑体" panose="02010609060101010101" pitchFamily="49" charset="-122"/>
              </a:endParaRPr>
            </a:p>
            <a:p>
              <a:pPr algn="ctr"/>
              <a:r>
                <a:rPr lang="zh-CN" altLang="en-US" sz="1600" dirty="0" smtClean="0">
                  <a:latin typeface="黑体" panose="02010609060101010101" pitchFamily="49" charset="-122"/>
                  <a:ea typeface="黑体" panose="02010609060101010101" pitchFamily="49" charset="-122"/>
                </a:rPr>
                <a:t>融合</a:t>
              </a:r>
              <a:r>
                <a:rPr lang="zh-CN" altLang="en-US" sz="1600" dirty="0" smtClean="0">
                  <a:solidFill>
                    <a:schemeClr val="accent5"/>
                  </a:solidFill>
                  <a:latin typeface="黑体" panose="02010609060101010101" pitchFamily="49" charset="-122"/>
                  <a:ea typeface="黑体" panose="02010609060101010101" pitchFamily="49" charset="-122"/>
                </a:rPr>
                <a:t>微</a:t>
              </a:r>
              <a:r>
                <a:rPr lang="zh-CN" altLang="en-US" sz="1600" dirty="0" smtClean="0">
                  <a:latin typeface="黑体" panose="02010609060101010101" pitchFamily="49" charset="-122"/>
                  <a:ea typeface="黑体" panose="02010609060101010101" pitchFamily="49" charset="-122"/>
                </a:rPr>
                <a:t>创新</a:t>
              </a:r>
              <a:endParaRPr lang="zh-CN" altLang="en-US" sz="1600" dirty="0">
                <a:latin typeface="黑体" panose="02010609060101010101" pitchFamily="49" charset="-122"/>
                <a:ea typeface="黑体" panose="02010609060101010101" pitchFamily="49" charset="-122"/>
              </a:endParaRPr>
            </a:p>
          </p:txBody>
        </p:sp>
      </p:grpSp>
      <p:grpSp>
        <p:nvGrpSpPr>
          <p:cNvPr id="14" name="Group 13"/>
          <p:cNvGrpSpPr/>
          <p:nvPr/>
        </p:nvGrpSpPr>
        <p:grpSpPr>
          <a:xfrm>
            <a:off x="208433" y="2511021"/>
            <a:ext cx="2616714" cy="1152000"/>
            <a:chOff x="208433" y="2533548"/>
            <a:chExt cx="2616714" cy="1152000"/>
          </a:xfrm>
        </p:grpSpPr>
        <p:pic>
          <p:nvPicPr>
            <p:cNvPr id="8" name="Picture 2"/>
            <p:cNvPicPr>
              <a:picLocks noChangeAspect="1" noChangeArrowheads="1"/>
            </p:cNvPicPr>
            <p:nvPr/>
          </p:nvPicPr>
          <p:blipFill rotWithShape="1">
            <a:blip r:embed="rId3">
              <a:extLst/>
            </a:blip>
            <a:srcRect l="3274" t="5028" r="36610" b="5035"/>
            <a:stretch/>
          </p:blipFill>
          <p:spPr bwMode="auto">
            <a:xfrm>
              <a:off x="208433" y="2533548"/>
              <a:ext cx="1152000" cy="1152000"/>
            </a:xfrm>
            <a:prstGeom prst="ellipse">
              <a:avLst/>
            </a:prstGeom>
            <a:ln>
              <a:solidFill>
                <a:schemeClr val="tx1"/>
              </a:solidFill>
            </a:ln>
            <a:effectLst>
              <a:softEdge rad="0"/>
            </a:effectLst>
            <a:extLst/>
          </p:spPr>
        </p:pic>
        <p:sp>
          <p:nvSpPr>
            <p:cNvPr id="9" name="TextBox 8"/>
            <p:cNvSpPr txBox="1"/>
            <p:nvPr/>
          </p:nvSpPr>
          <p:spPr>
            <a:xfrm>
              <a:off x="1360433" y="2786383"/>
              <a:ext cx="1464714" cy="646331"/>
            </a:xfrm>
            <a:prstGeom prst="rect">
              <a:avLst/>
            </a:prstGeom>
            <a:noFill/>
          </p:spPr>
          <p:txBody>
            <a:bodyPr wrap="square" rtlCol="0">
              <a:spAutoFit/>
            </a:bodyPr>
            <a:lstStyle/>
            <a:p>
              <a:pPr algn="ctr"/>
              <a:r>
                <a:rPr lang="zh-CN" altLang="en-US" sz="2000" dirty="0" smtClean="0">
                  <a:latin typeface="黑体" panose="02010609060101010101" pitchFamily="49" charset="-122"/>
                  <a:ea typeface="黑体" panose="02010609060101010101" pitchFamily="49" charset="-122"/>
                </a:rPr>
                <a:t>项目与竞赛</a:t>
              </a:r>
              <a:endParaRPr lang="en-US" altLang="zh-CN" sz="2000" dirty="0" smtClean="0">
                <a:latin typeface="黑体" panose="02010609060101010101" pitchFamily="49" charset="-122"/>
                <a:ea typeface="黑体" panose="02010609060101010101" pitchFamily="49" charset="-122"/>
              </a:endParaRPr>
            </a:p>
            <a:p>
              <a:pPr algn="ctr"/>
              <a:r>
                <a:rPr lang="zh-CN" altLang="en-US" sz="1600" dirty="0" smtClean="0">
                  <a:latin typeface="黑体" panose="02010609060101010101" pitchFamily="49" charset="-122"/>
                  <a:ea typeface="黑体" panose="02010609060101010101" pitchFamily="49" charset="-122"/>
                </a:rPr>
                <a:t>训练</a:t>
              </a:r>
              <a:r>
                <a:rPr lang="zh-CN" altLang="en-US" sz="1600" dirty="0" smtClean="0">
                  <a:solidFill>
                    <a:schemeClr val="accent2"/>
                  </a:solidFill>
                  <a:latin typeface="黑体" panose="02010609060101010101" pitchFamily="49" charset="-122"/>
                  <a:ea typeface="黑体" panose="02010609060101010101" pitchFamily="49" charset="-122"/>
                </a:rPr>
                <a:t>应用</a:t>
              </a:r>
              <a:r>
                <a:rPr lang="zh-CN" altLang="en-US" sz="1600" dirty="0" smtClean="0">
                  <a:latin typeface="黑体" panose="02010609060101010101" pitchFamily="49" charset="-122"/>
                  <a:ea typeface="黑体" panose="02010609060101010101" pitchFamily="49" charset="-122"/>
                </a:rPr>
                <a:t>创新</a:t>
              </a:r>
              <a:endParaRPr lang="zh-CN" altLang="en-US" sz="1600" dirty="0">
                <a:latin typeface="黑体" panose="02010609060101010101" pitchFamily="49" charset="-122"/>
                <a:ea typeface="黑体" panose="02010609060101010101" pitchFamily="49" charset="-122"/>
              </a:endParaRPr>
            </a:p>
          </p:txBody>
        </p:sp>
      </p:grpSp>
      <p:grpSp>
        <p:nvGrpSpPr>
          <p:cNvPr id="13" name="Group 12"/>
          <p:cNvGrpSpPr/>
          <p:nvPr/>
        </p:nvGrpSpPr>
        <p:grpSpPr>
          <a:xfrm>
            <a:off x="208433" y="608163"/>
            <a:ext cx="2601948" cy="1152000"/>
            <a:chOff x="208433" y="608163"/>
            <a:chExt cx="2601948" cy="1152000"/>
          </a:xfrm>
        </p:grpSpPr>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5591" t="4565" r="17047" b="11936"/>
            <a:stretch/>
          </p:blipFill>
          <p:spPr>
            <a:xfrm>
              <a:off x="208433" y="608163"/>
              <a:ext cx="1152000" cy="1152000"/>
            </a:xfrm>
            <a:prstGeom prst="ellipse">
              <a:avLst/>
            </a:prstGeom>
            <a:ln>
              <a:solidFill>
                <a:schemeClr val="tx1"/>
              </a:solidFill>
            </a:ln>
            <a:effectLst>
              <a:softEdge rad="0"/>
            </a:effectLst>
          </p:spPr>
        </p:pic>
        <p:sp>
          <p:nvSpPr>
            <p:cNvPr id="10" name="TextBox 9"/>
            <p:cNvSpPr txBox="1"/>
            <p:nvPr/>
          </p:nvSpPr>
          <p:spPr>
            <a:xfrm>
              <a:off x="1360433" y="860998"/>
              <a:ext cx="1449948" cy="646331"/>
            </a:xfrm>
            <a:prstGeom prst="rect">
              <a:avLst/>
            </a:prstGeom>
            <a:noFill/>
          </p:spPr>
          <p:txBody>
            <a:bodyPr wrap="square" rtlCol="0">
              <a:spAutoFit/>
            </a:bodyPr>
            <a:lstStyle/>
            <a:p>
              <a:pPr algn="ctr"/>
              <a:r>
                <a:rPr lang="zh-CN" altLang="en-US" sz="2000" dirty="0" smtClean="0">
                  <a:latin typeface="黑体" panose="02010609060101010101" pitchFamily="49" charset="-122"/>
                  <a:ea typeface="黑体" panose="02010609060101010101" pitchFamily="49" charset="-122"/>
                </a:rPr>
                <a:t>产品开发</a:t>
              </a:r>
              <a:endParaRPr lang="en-US" altLang="zh-CN" sz="2000" dirty="0" smtClean="0">
                <a:latin typeface="黑体" panose="02010609060101010101" pitchFamily="49" charset="-122"/>
                <a:ea typeface="黑体" panose="02010609060101010101" pitchFamily="49" charset="-122"/>
              </a:endParaRPr>
            </a:p>
            <a:p>
              <a:pPr algn="ctr"/>
              <a:r>
                <a:rPr lang="zh-CN" altLang="en-US" sz="1600" dirty="0" smtClean="0">
                  <a:latin typeface="黑体" panose="02010609060101010101" pitchFamily="49" charset="-122"/>
                  <a:ea typeface="黑体" panose="02010609060101010101" pitchFamily="49" charset="-122"/>
                </a:rPr>
                <a:t>培养</a:t>
              </a:r>
              <a:r>
                <a:rPr lang="zh-CN" altLang="en-US" sz="1600" dirty="0" smtClean="0">
                  <a:solidFill>
                    <a:srgbClr val="C00000"/>
                  </a:solidFill>
                  <a:latin typeface="黑体" panose="02010609060101010101" pitchFamily="49" charset="-122"/>
                  <a:ea typeface="黑体" panose="02010609060101010101" pitchFamily="49" charset="-122"/>
                </a:rPr>
                <a:t>系统</a:t>
              </a:r>
              <a:r>
                <a:rPr lang="zh-CN" altLang="en-US" sz="1600" dirty="0" smtClean="0">
                  <a:latin typeface="黑体" panose="02010609060101010101" pitchFamily="49" charset="-122"/>
                  <a:ea typeface="黑体" panose="02010609060101010101" pitchFamily="49" charset="-122"/>
                </a:rPr>
                <a:t>创新</a:t>
              </a:r>
              <a:endParaRPr lang="zh-CN" altLang="en-US" sz="1600" dirty="0">
                <a:latin typeface="黑体" panose="02010609060101010101" pitchFamily="49" charset="-122"/>
                <a:ea typeface="黑体" panose="02010609060101010101" pitchFamily="49" charset="-122"/>
              </a:endParaRPr>
            </a:p>
          </p:txBody>
        </p:sp>
      </p:grpSp>
      <p:sp>
        <p:nvSpPr>
          <p:cNvPr id="2" name="Pentagon 1"/>
          <p:cNvSpPr/>
          <p:nvPr/>
        </p:nvSpPr>
        <p:spPr>
          <a:xfrm rot="16200000">
            <a:off x="196356" y="3298093"/>
            <a:ext cx="5760000" cy="144000"/>
          </a:xfrm>
          <a:prstGeom prst="homePlat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Pentagon 10"/>
          <p:cNvSpPr/>
          <p:nvPr/>
        </p:nvSpPr>
        <p:spPr>
          <a:xfrm>
            <a:off x="3148357" y="6106093"/>
            <a:ext cx="8640000" cy="144000"/>
          </a:xfrm>
          <a:prstGeom prst="homePlat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3004354" y="6349285"/>
            <a:ext cx="9187645" cy="369332"/>
          </a:xfrm>
          <a:prstGeom prst="rect">
            <a:avLst/>
          </a:prstGeom>
          <a:noFill/>
        </p:spPr>
        <p:txBody>
          <a:bodyPr wrap="square" rtlCol="0">
            <a:spAutoFit/>
          </a:bodyPr>
          <a:lstStyle/>
          <a:p>
            <a:r>
              <a:rPr lang="en-US" altLang="zh-CN" dirty="0" smtClean="0"/>
              <a:t>1</a:t>
            </a:r>
            <a:r>
              <a:rPr lang="zh-CN" altLang="en-US" dirty="0" smtClean="0"/>
              <a:t>小时</a:t>
            </a:r>
            <a:r>
              <a:rPr lang="en-US" altLang="zh-CN" dirty="0" smtClean="0"/>
              <a:t>	1</a:t>
            </a:r>
            <a:r>
              <a:rPr lang="zh-CN" altLang="en-US" dirty="0" smtClean="0"/>
              <a:t>天</a:t>
            </a:r>
            <a:r>
              <a:rPr lang="en-US" altLang="zh-CN" dirty="0" smtClean="0"/>
              <a:t>	1</a:t>
            </a:r>
            <a:r>
              <a:rPr lang="zh-CN" altLang="en-US" dirty="0" smtClean="0"/>
              <a:t>周</a:t>
            </a:r>
            <a:r>
              <a:rPr lang="en-US" altLang="zh-CN" dirty="0" smtClean="0"/>
              <a:t>		0.5</a:t>
            </a:r>
            <a:r>
              <a:rPr lang="zh-CN" altLang="en-US" dirty="0" smtClean="0"/>
              <a:t>学期</a:t>
            </a:r>
            <a:r>
              <a:rPr lang="en-US" altLang="zh-CN" dirty="0" smtClean="0"/>
              <a:t>		1</a:t>
            </a:r>
            <a:r>
              <a:rPr lang="zh-CN" altLang="en-US" dirty="0" smtClean="0"/>
              <a:t>学期</a:t>
            </a:r>
            <a:r>
              <a:rPr lang="en-US" altLang="zh-CN" dirty="0" smtClean="0"/>
              <a:t>		1</a:t>
            </a:r>
            <a:r>
              <a:rPr lang="zh-CN" altLang="en-US" dirty="0" smtClean="0"/>
              <a:t>学年</a:t>
            </a:r>
            <a:r>
              <a:rPr lang="en-US" altLang="zh-CN" dirty="0" smtClean="0"/>
              <a:t>	</a:t>
            </a:r>
            <a:r>
              <a:rPr lang="zh-CN" altLang="en-US" dirty="0" smtClean="0"/>
              <a:t>长期</a:t>
            </a:r>
            <a:endParaRPr lang="zh-CN" altLang="en-US" dirty="0"/>
          </a:p>
        </p:txBody>
      </p:sp>
      <p:sp>
        <p:nvSpPr>
          <p:cNvPr id="16" name="Oval 15"/>
          <p:cNvSpPr>
            <a:spLocks noChangeAspect="1"/>
          </p:cNvSpPr>
          <p:nvPr/>
        </p:nvSpPr>
        <p:spPr>
          <a:xfrm>
            <a:off x="4792279" y="3994421"/>
            <a:ext cx="1944000" cy="19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108000" rIns="0" bIns="36000" rtlCol="0" anchor="ctr"/>
          <a:lstStyle/>
          <a:p>
            <a:pPr algn="ctr"/>
            <a:r>
              <a:rPr lang="zh-CN" altLang="en-US" dirty="0"/>
              <a:t>工程</a:t>
            </a:r>
            <a:r>
              <a:rPr lang="zh-CN" altLang="en-US" dirty="0" smtClean="0"/>
              <a:t>训练</a:t>
            </a:r>
            <a:endParaRPr lang="en-US" altLang="zh-CN" dirty="0" smtClean="0"/>
          </a:p>
          <a:p>
            <a:pPr algn="ctr"/>
            <a:r>
              <a:rPr lang="zh-CN" altLang="en-US" dirty="0" smtClean="0"/>
              <a:t>课群</a:t>
            </a:r>
            <a:endParaRPr lang="zh-CN" altLang="en-US" dirty="0"/>
          </a:p>
        </p:txBody>
      </p:sp>
      <p:sp>
        <p:nvSpPr>
          <p:cNvPr id="17" name="Oval 16"/>
          <p:cNvSpPr>
            <a:spLocks noChangeAspect="1"/>
          </p:cNvSpPr>
          <p:nvPr/>
        </p:nvSpPr>
        <p:spPr>
          <a:xfrm>
            <a:off x="3814242" y="3716283"/>
            <a:ext cx="1296000" cy="129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108000" rIns="0" bIns="36000" rtlCol="0" anchor="ctr"/>
          <a:lstStyle/>
          <a:p>
            <a:pPr algn="ctr"/>
            <a:r>
              <a:rPr lang="zh-CN" altLang="en-US" dirty="0" smtClean="0"/>
              <a:t>协同素养</a:t>
            </a:r>
            <a:endParaRPr lang="zh-CN" altLang="en-US" dirty="0"/>
          </a:p>
        </p:txBody>
      </p:sp>
      <p:sp>
        <p:nvSpPr>
          <p:cNvPr id="18" name="Oval 17"/>
          <p:cNvSpPr>
            <a:spLocks noChangeAspect="1"/>
          </p:cNvSpPr>
          <p:nvPr/>
        </p:nvSpPr>
        <p:spPr>
          <a:xfrm>
            <a:off x="3148357" y="4643992"/>
            <a:ext cx="1440000" cy="14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108000" rIns="0" bIns="36000" rtlCol="0" anchor="ctr"/>
          <a:lstStyle/>
          <a:p>
            <a:pPr algn="ctr"/>
            <a:r>
              <a:rPr lang="zh-CN" altLang="en-US" dirty="0" smtClean="0"/>
              <a:t>实用技能</a:t>
            </a:r>
            <a:endParaRPr lang="en-US" altLang="zh-CN" dirty="0" smtClean="0"/>
          </a:p>
          <a:p>
            <a:pPr algn="ctr"/>
            <a:r>
              <a:rPr lang="zh-CN" altLang="en-US" dirty="0" smtClean="0"/>
              <a:t>模块课程</a:t>
            </a:r>
            <a:endParaRPr lang="zh-CN" altLang="en-US" dirty="0"/>
          </a:p>
        </p:txBody>
      </p:sp>
      <p:sp>
        <p:nvSpPr>
          <p:cNvPr id="19" name="Oval 18"/>
          <p:cNvSpPr>
            <a:spLocks noChangeAspect="1"/>
          </p:cNvSpPr>
          <p:nvPr/>
        </p:nvSpPr>
        <p:spPr>
          <a:xfrm>
            <a:off x="6520279" y="2685879"/>
            <a:ext cx="1296000" cy="129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108000" rIns="0" bIns="36000" rtlCol="0" anchor="ctr"/>
          <a:lstStyle/>
          <a:p>
            <a:pPr algn="ctr"/>
            <a:r>
              <a:rPr lang="zh-CN" altLang="en-US" dirty="0" smtClean="0"/>
              <a:t>设计方法</a:t>
            </a:r>
            <a:endParaRPr lang="zh-CN" altLang="en-US" dirty="0"/>
          </a:p>
        </p:txBody>
      </p:sp>
      <p:sp>
        <p:nvSpPr>
          <p:cNvPr id="20" name="Oval 19"/>
          <p:cNvSpPr>
            <a:spLocks noChangeAspect="1"/>
          </p:cNvSpPr>
          <p:nvPr/>
        </p:nvSpPr>
        <p:spPr>
          <a:xfrm>
            <a:off x="8789346" y="2037879"/>
            <a:ext cx="1296000" cy="1296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lIns="0" tIns="108000" rIns="0" bIns="36000" rtlCol="0" anchor="ctr"/>
          <a:lstStyle/>
          <a:p>
            <a:pPr algn="ctr"/>
            <a:r>
              <a:rPr lang="zh-CN" altLang="en-US" dirty="0" smtClean="0"/>
              <a:t>竞赛</a:t>
            </a:r>
            <a:r>
              <a:rPr lang="zh-CN" altLang="en-US" dirty="0"/>
              <a:t>活动</a:t>
            </a:r>
          </a:p>
        </p:txBody>
      </p:sp>
      <p:sp>
        <p:nvSpPr>
          <p:cNvPr id="22" name="Oval 21"/>
          <p:cNvSpPr>
            <a:spLocks noChangeAspect="1"/>
          </p:cNvSpPr>
          <p:nvPr/>
        </p:nvSpPr>
        <p:spPr>
          <a:xfrm>
            <a:off x="7705304" y="1247902"/>
            <a:ext cx="1296000" cy="129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108000" rIns="0" bIns="36000" rtlCol="0" anchor="ctr"/>
          <a:lstStyle/>
          <a:p>
            <a:pPr algn="ctr"/>
            <a:r>
              <a:rPr lang="zh-CN" altLang="en-US" dirty="0" smtClean="0"/>
              <a:t>全球</a:t>
            </a:r>
            <a:endParaRPr lang="en-US" altLang="zh-CN" dirty="0" smtClean="0"/>
          </a:p>
          <a:p>
            <a:pPr algn="ctr"/>
            <a:r>
              <a:rPr lang="zh-CN" altLang="en-US" dirty="0" smtClean="0"/>
              <a:t>制造战略</a:t>
            </a:r>
            <a:endParaRPr lang="zh-CN" altLang="en-US" dirty="0"/>
          </a:p>
        </p:txBody>
      </p:sp>
      <p:sp>
        <p:nvSpPr>
          <p:cNvPr id="23" name="Oval 22"/>
          <p:cNvSpPr>
            <a:spLocks noChangeAspect="1"/>
          </p:cNvSpPr>
          <p:nvPr/>
        </p:nvSpPr>
        <p:spPr>
          <a:xfrm>
            <a:off x="5140628" y="2481249"/>
            <a:ext cx="969438" cy="96943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lIns="0" tIns="108000" rIns="0" bIns="36000" rtlCol="0" anchor="ctr"/>
          <a:lstStyle/>
          <a:p>
            <a:pPr algn="ctr"/>
            <a:r>
              <a:rPr lang="zh-CN" altLang="en-US" dirty="0" smtClean="0"/>
              <a:t>工作坊</a:t>
            </a:r>
            <a:endParaRPr lang="zh-CN" altLang="en-US" dirty="0"/>
          </a:p>
        </p:txBody>
      </p:sp>
      <p:sp>
        <p:nvSpPr>
          <p:cNvPr id="24" name="Oval 23"/>
          <p:cNvSpPr>
            <a:spLocks noChangeAspect="1"/>
          </p:cNvSpPr>
          <p:nvPr/>
        </p:nvSpPr>
        <p:spPr>
          <a:xfrm>
            <a:off x="9844139" y="1464055"/>
            <a:ext cx="1645747" cy="164574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lIns="0" tIns="108000" rIns="0" bIns="36000" rtlCol="0" anchor="ctr"/>
          <a:lstStyle/>
          <a:p>
            <a:pPr algn="ctr"/>
            <a:r>
              <a:rPr lang="en-US" altLang="zh-CN" dirty="0" smtClean="0"/>
              <a:t>SRT</a:t>
            </a:r>
            <a:r>
              <a:rPr lang="zh-CN" altLang="en-US" dirty="0" smtClean="0"/>
              <a:t>项目</a:t>
            </a:r>
            <a:endParaRPr lang="zh-CN" altLang="en-US" dirty="0"/>
          </a:p>
        </p:txBody>
      </p:sp>
      <p:sp>
        <p:nvSpPr>
          <p:cNvPr id="21" name="Oval 20"/>
          <p:cNvSpPr>
            <a:spLocks noChangeAspect="1"/>
          </p:cNvSpPr>
          <p:nvPr/>
        </p:nvSpPr>
        <p:spPr>
          <a:xfrm>
            <a:off x="10818919" y="789821"/>
            <a:ext cx="969438" cy="96943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lIns="0" tIns="108000" rIns="0" bIns="36000" rtlCol="0" anchor="ctr"/>
          <a:lstStyle/>
          <a:p>
            <a:pPr algn="ctr"/>
            <a:r>
              <a:rPr lang="zh-CN" altLang="en-US" dirty="0" smtClean="0"/>
              <a:t>项目</a:t>
            </a:r>
            <a:endParaRPr lang="en-US" altLang="zh-CN" dirty="0" smtClean="0"/>
          </a:p>
          <a:p>
            <a:pPr algn="ctr"/>
            <a:r>
              <a:rPr lang="zh-CN" altLang="en-US" dirty="0" smtClean="0"/>
              <a:t>团队</a:t>
            </a:r>
            <a:endParaRPr lang="zh-CN" altLang="en-US" dirty="0"/>
          </a:p>
        </p:txBody>
      </p:sp>
      <p:sp>
        <p:nvSpPr>
          <p:cNvPr id="25" name="Oval 24"/>
          <p:cNvSpPr>
            <a:spLocks noChangeAspect="1"/>
          </p:cNvSpPr>
          <p:nvPr/>
        </p:nvSpPr>
        <p:spPr>
          <a:xfrm>
            <a:off x="8036321" y="3266137"/>
            <a:ext cx="1728000" cy="172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108000" rIns="0" bIns="36000" rtlCol="0" anchor="ctr"/>
          <a:lstStyle/>
          <a:p>
            <a:pPr algn="ctr"/>
            <a:r>
              <a:rPr lang="zh-CN" altLang="en-US" dirty="0" smtClean="0"/>
              <a:t>实验室</a:t>
            </a:r>
            <a:endParaRPr lang="en-US" altLang="zh-CN" dirty="0" smtClean="0"/>
          </a:p>
          <a:p>
            <a:pPr algn="ctr"/>
            <a:r>
              <a:rPr lang="zh-CN" altLang="en-US" dirty="0" smtClean="0"/>
              <a:t>科研探究</a:t>
            </a:r>
            <a:endParaRPr lang="zh-CN" altLang="en-US" dirty="0"/>
          </a:p>
        </p:txBody>
      </p:sp>
      <p:sp>
        <p:nvSpPr>
          <p:cNvPr id="4" name="Rounded Rectangle 3"/>
          <p:cNvSpPr/>
          <p:nvPr/>
        </p:nvSpPr>
        <p:spPr>
          <a:xfrm>
            <a:off x="5188279" y="4643992"/>
            <a:ext cx="1152000" cy="7200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ounded Rectangle 26"/>
          <p:cNvSpPr/>
          <p:nvPr/>
        </p:nvSpPr>
        <p:spPr>
          <a:xfrm>
            <a:off x="3292357" y="5053588"/>
            <a:ext cx="1152000" cy="7200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ounded Rectangle 27"/>
          <p:cNvSpPr/>
          <p:nvPr/>
        </p:nvSpPr>
        <p:spPr>
          <a:xfrm>
            <a:off x="8324321" y="3804333"/>
            <a:ext cx="1152000" cy="7200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Rounded Rectangle 28"/>
          <p:cNvSpPr/>
          <p:nvPr/>
        </p:nvSpPr>
        <p:spPr>
          <a:xfrm>
            <a:off x="10091012" y="2037879"/>
            <a:ext cx="1152000" cy="5760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Rounded Rectangle 29"/>
          <p:cNvSpPr/>
          <p:nvPr/>
        </p:nvSpPr>
        <p:spPr>
          <a:xfrm>
            <a:off x="5193347" y="2741838"/>
            <a:ext cx="864000" cy="57659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9135431" y="5610170"/>
            <a:ext cx="2652926" cy="369332"/>
          </a:xfrm>
          <a:prstGeom prst="rect">
            <a:avLst/>
          </a:prstGeom>
          <a:noFill/>
        </p:spPr>
        <p:txBody>
          <a:bodyPr wrap="square" rtlCol="0">
            <a:spAutoFit/>
          </a:bodyPr>
          <a:lstStyle/>
          <a:p>
            <a:r>
              <a:rPr lang="zh-CN" altLang="en-US" dirty="0" smtClean="0">
                <a:solidFill>
                  <a:schemeClr val="bg1">
                    <a:lumMod val="50000"/>
                  </a:schemeClr>
                </a:solidFill>
              </a:rPr>
              <a:t>*气泡大小代表覆盖人数</a:t>
            </a:r>
            <a:endParaRPr lang="zh-CN" altLang="en-US" dirty="0">
              <a:solidFill>
                <a:schemeClr val="bg1">
                  <a:lumMod val="50000"/>
                </a:schemeClr>
              </a:solidFill>
            </a:endParaRPr>
          </a:p>
        </p:txBody>
      </p:sp>
      <p:sp>
        <p:nvSpPr>
          <p:cNvPr id="32" name="Slide Number Placeholder 31"/>
          <p:cNvSpPr>
            <a:spLocks noGrp="1"/>
          </p:cNvSpPr>
          <p:nvPr>
            <p:ph type="sldNum" sz="quarter" idx="12"/>
          </p:nvPr>
        </p:nvSpPr>
        <p:spPr/>
        <p:txBody>
          <a:bodyPr/>
          <a:lstStyle/>
          <a:p>
            <a:fld id="{5F9A957C-E798-4D99-9C24-4570BEAFE10D}" type="slidenum">
              <a:rPr lang="zh-CN" altLang="en-US" smtClean="0"/>
              <a:t>5</a:t>
            </a:fld>
            <a:endParaRPr lang="zh-CN" altLang="en-US"/>
          </a:p>
        </p:txBody>
      </p:sp>
    </p:spTree>
    <p:extLst>
      <p:ext uri="{BB962C8B-B14F-4D97-AF65-F5344CB8AC3E}">
        <p14:creationId xmlns:p14="http://schemas.microsoft.com/office/powerpoint/2010/main" val="16338821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课程及活动内容开发</a:t>
            </a:r>
          </a:p>
        </p:txBody>
      </p:sp>
      <p:sp>
        <p:nvSpPr>
          <p:cNvPr id="3" name="Content Placeholder 2"/>
          <p:cNvSpPr>
            <a:spLocks noGrp="1"/>
          </p:cNvSpPr>
          <p:nvPr>
            <p:ph idx="1"/>
          </p:nvPr>
        </p:nvSpPr>
        <p:spPr/>
        <p:txBody>
          <a:bodyPr>
            <a:normAutofit lnSpcReduction="10000"/>
          </a:bodyPr>
          <a:lstStyle/>
          <a:p>
            <a:r>
              <a:rPr lang="zh-CN" altLang="en-US" dirty="0"/>
              <a:t>工程训练课</a:t>
            </a:r>
            <a:r>
              <a:rPr lang="zh-CN" altLang="en-US" dirty="0" smtClean="0"/>
              <a:t>群</a:t>
            </a:r>
            <a:r>
              <a:rPr lang="en-US" altLang="zh-CN" dirty="0" smtClean="0"/>
              <a:t>——</a:t>
            </a:r>
            <a:r>
              <a:rPr lang="zh-CN" altLang="en-US" dirty="0" smtClean="0"/>
              <a:t>基础实践中的微创新</a:t>
            </a:r>
            <a:endParaRPr lang="en-US" altLang="zh-CN" dirty="0" smtClean="0"/>
          </a:p>
          <a:p>
            <a:pPr lvl="1"/>
            <a:r>
              <a:rPr lang="zh-CN" altLang="en-US" dirty="0" smtClean="0"/>
              <a:t>配合教改方案，翻转工程训练的主体，提升学生自主设计产品的空间</a:t>
            </a:r>
            <a:endParaRPr lang="en-US" altLang="zh-CN" dirty="0" smtClean="0"/>
          </a:p>
          <a:p>
            <a:pPr lvl="1"/>
            <a:r>
              <a:rPr lang="zh-CN" altLang="en-US" dirty="0" smtClean="0"/>
              <a:t>学生作品可持续性机制，为工程训练教学中的学生创意提供多种深入开发模式</a:t>
            </a:r>
            <a:endParaRPr lang="en-US" altLang="zh-CN" dirty="0" smtClean="0"/>
          </a:p>
          <a:p>
            <a:pPr lvl="2"/>
            <a:r>
              <a:rPr lang="zh-CN" altLang="en-US" dirty="0"/>
              <a:t>创</a:t>
            </a:r>
            <a:r>
              <a:rPr lang="zh-CN" altLang="en-US" dirty="0" smtClean="0"/>
              <a:t>客项目</a:t>
            </a:r>
            <a:endParaRPr lang="en-US" altLang="zh-CN" dirty="0" smtClean="0"/>
          </a:p>
          <a:p>
            <a:pPr lvl="2"/>
            <a:r>
              <a:rPr lang="en-US" altLang="zh-CN" dirty="0" smtClean="0"/>
              <a:t>SRT</a:t>
            </a:r>
            <a:r>
              <a:rPr lang="zh-CN" altLang="en-US" dirty="0" smtClean="0"/>
              <a:t>项目</a:t>
            </a:r>
            <a:endParaRPr lang="en-US" altLang="zh-CN" dirty="0" smtClean="0"/>
          </a:p>
          <a:p>
            <a:pPr lvl="2"/>
            <a:r>
              <a:rPr lang="zh-CN" altLang="en-US" dirty="0" smtClean="0"/>
              <a:t>创业项目</a:t>
            </a:r>
            <a:endParaRPr lang="en-US" altLang="zh-CN" dirty="0" smtClean="0"/>
          </a:p>
          <a:p>
            <a:r>
              <a:rPr lang="zh-CN" altLang="en-US" dirty="0"/>
              <a:t>实用</a:t>
            </a:r>
            <a:r>
              <a:rPr lang="zh-CN" altLang="en-US" dirty="0" smtClean="0"/>
              <a:t>技能模块</a:t>
            </a:r>
            <a:r>
              <a:rPr lang="zh-CN" altLang="en-US" dirty="0"/>
              <a:t>课程</a:t>
            </a:r>
          </a:p>
          <a:p>
            <a:pPr lvl="1"/>
            <a:r>
              <a:rPr lang="zh-CN" altLang="en-US" dirty="0" smtClean="0"/>
              <a:t>设计方法</a:t>
            </a:r>
            <a:endParaRPr lang="en-US" altLang="zh-CN" dirty="0" smtClean="0"/>
          </a:p>
          <a:p>
            <a:pPr lvl="1"/>
            <a:r>
              <a:rPr lang="zh-CN" altLang="en-US" dirty="0" smtClean="0"/>
              <a:t>内容整理与媒体传播</a:t>
            </a:r>
            <a:endParaRPr lang="en-US" altLang="zh-CN" dirty="0" smtClean="0"/>
          </a:p>
          <a:p>
            <a:pPr lvl="1"/>
            <a:r>
              <a:rPr lang="zh-CN" altLang="en-US" dirty="0" smtClean="0"/>
              <a:t>知识共享</a:t>
            </a:r>
            <a:endParaRPr lang="en-US" altLang="zh-CN" dirty="0" smtClean="0"/>
          </a:p>
          <a:p>
            <a:pPr lvl="1"/>
            <a:r>
              <a:rPr lang="zh-CN" altLang="en-US" dirty="0" smtClean="0"/>
              <a:t>职业个性测验</a:t>
            </a:r>
            <a:endParaRPr lang="en-US" altLang="zh-CN" dirty="0" smtClean="0"/>
          </a:p>
          <a:p>
            <a:r>
              <a:rPr lang="en-US" altLang="zh-CN" dirty="0" smtClean="0"/>
              <a:t>SRT</a:t>
            </a:r>
            <a:r>
              <a:rPr lang="zh-CN" altLang="en-US" dirty="0" smtClean="0"/>
              <a:t>项目</a:t>
            </a:r>
            <a:endParaRPr lang="en-US" altLang="zh-CN" dirty="0" smtClean="0"/>
          </a:p>
          <a:p>
            <a:pPr lvl="1"/>
            <a:r>
              <a:rPr lang="zh-CN" altLang="en-US" dirty="0" smtClean="0"/>
              <a:t>产品开发类项目</a:t>
            </a:r>
            <a:endParaRPr lang="en-US" altLang="zh-CN" dirty="0" smtClean="0"/>
          </a:p>
          <a:p>
            <a:pPr lvl="1"/>
            <a:r>
              <a:rPr lang="zh-CN" altLang="en-US" dirty="0"/>
              <a:t>创</a:t>
            </a:r>
            <a:r>
              <a:rPr lang="zh-CN" altLang="en-US" dirty="0" smtClean="0"/>
              <a:t>客文化与活动模式类项目（</a:t>
            </a:r>
            <a:r>
              <a:rPr lang="en-US" altLang="zh-CN" dirty="0" smtClean="0"/>
              <a:t>《</a:t>
            </a:r>
            <a:r>
              <a:rPr lang="zh-CN" altLang="en-US" dirty="0" smtClean="0"/>
              <a:t>创客语境下的社会化制造</a:t>
            </a:r>
            <a:r>
              <a:rPr lang="en-US" altLang="zh-CN" dirty="0" smtClean="0"/>
              <a:t>》</a:t>
            </a:r>
            <a:r>
              <a:rPr lang="zh-CN" altLang="en-US" dirty="0" smtClean="0"/>
              <a:t>、</a:t>
            </a:r>
            <a:r>
              <a:rPr lang="en-US" altLang="zh-CN" dirty="0" smtClean="0"/>
              <a:t>《</a:t>
            </a:r>
            <a:r>
              <a:rPr lang="zh-CN" altLang="en-US" dirty="0" smtClean="0"/>
              <a:t>中日创客文化</a:t>
            </a:r>
            <a:r>
              <a:rPr lang="en-US" altLang="zh-CN" dirty="0" smtClean="0"/>
              <a:t>》</a:t>
            </a:r>
            <a:r>
              <a:rPr lang="zh-CN" altLang="en-US" dirty="0" smtClean="0"/>
              <a:t>两个项目待审批）</a:t>
            </a:r>
            <a:endParaRPr lang="zh-CN" altLang="en-US" dirty="0"/>
          </a:p>
        </p:txBody>
      </p:sp>
      <p:sp>
        <p:nvSpPr>
          <p:cNvPr id="4" name="Slide Number Placeholder 3"/>
          <p:cNvSpPr>
            <a:spLocks noGrp="1"/>
          </p:cNvSpPr>
          <p:nvPr>
            <p:ph type="sldNum" sz="quarter" idx="12"/>
          </p:nvPr>
        </p:nvSpPr>
        <p:spPr/>
        <p:txBody>
          <a:bodyPr/>
          <a:lstStyle/>
          <a:p>
            <a:fld id="{5F9A957C-E798-4D99-9C24-4570BEAFE10D}" type="slidenum">
              <a:rPr lang="zh-CN" altLang="en-US" smtClean="0"/>
              <a:t>6</a:t>
            </a:fld>
            <a:endParaRPr lang="zh-CN" altLang="en-US"/>
          </a:p>
        </p:txBody>
      </p:sp>
    </p:spTree>
    <p:extLst>
      <p:ext uri="{BB962C8B-B14F-4D97-AF65-F5344CB8AC3E}">
        <p14:creationId xmlns:p14="http://schemas.microsoft.com/office/powerpoint/2010/main" val="1722568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创客实用技能模块活动开发</a:t>
            </a:r>
            <a:endParaRPr lang="zh-CN" altLang="en-US" dirty="0"/>
          </a:p>
        </p:txBody>
      </p:sp>
      <p:sp>
        <p:nvSpPr>
          <p:cNvPr id="3" name="Content Placeholder 2"/>
          <p:cNvSpPr>
            <a:spLocks noGrp="1"/>
          </p:cNvSpPr>
          <p:nvPr>
            <p:ph sz="half" idx="1"/>
          </p:nvPr>
        </p:nvSpPr>
        <p:spPr/>
        <p:txBody>
          <a:bodyPr>
            <a:normAutofit lnSpcReduction="10000"/>
          </a:bodyPr>
          <a:lstStyle/>
          <a:p>
            <a:r>
              <a:rPr lang="en-US" altLang="zh-CN" dirty="0" smtClean="0"/>
              <a:t>635</a:t>
            </a:r>
            <a:r>
              <a:rPr lang="zh-CN" altLang="en-US" dirty="0" smtClean="0"/>
              <a:t>过程（纸上头脑风暴）</a:t>
            </a:r>
            <a:endParaRPr lang="en-US" altLang="zh-CN" dirty="0" smtClean="0"/>
          </a:p>
          <a:p>
            <a:pPr lvl="1"/>
            <a:r>
              <a:rPr lang="zh-CN" altLang="en-US" dirty="0" smtClean="0"/>
              <a:t>德国教授</a:t>
            </a:r>
            <a:r>
              <a:rPr lang="en-US" altLang="zh-CN" dirty="0"/>
              <a:t>Bernd </a:t>
            </a:r>
            <a:r>
              <a:rPr lang="en-US" altLang="zh-CN" dirty="0" smtClean="0"/>
              <a:t>Rohrbach1968</a:t>
            </a:r>
            <a:r>
              <a:rPr lang="zh-CN" altLang="en-US" dirty="0" smtClean="0"/>
              <a:t>年提出的设计方法，过程能够让小组讨论中每个人的意见得以发表并为其他全部成员评审，最终汇总为团队结论</a:t>
            </a:r>
            <a:endParaRPr lang="en-US" altLang="zh-CN" dirty="0" smtClean="0"/>
          </a:p>
          <a:p>
            <a:r>
              <a:rPr lang="zh-CN" altLang="en-US" dirty="0" smtClean="0"/>
              <a:t>三次实际测试</a:t>
            </a:r>
            <a:endParaRPr lang="en-US" altLang="zh-CN" dirty="0" smtClean="0"/>
          </a:p>
          <a:p>
            <a:pPr lvl="1"/>
            <a:r>
              <a:rPr lang="zh-CN" altLang="en-US" dirty="0" smtClean="0"/>
              <a:t>总体情况见右表</a:t>
            </a:r>
            <a:endParaRPr lang="en-US" altLang="zh-CN" dirty="0" smtClean="0"/>
          </a:p>
          <a:p>
            <a:pPr lvl="1"/>
            <a:r>
              <a:rPr lang="zh-CN" altLang="en-US" dirty="0" smtClean="0"/>
              <a:t>中心参与人员</a:t>
            </a:r>
            <a:endParaRPr lang="en-US" altLang="zh-CN" dirty="0" smtClean="0"/>
          </a:p>
          <a:p>
            <a:pPr lvl="2"/>
            <a:r>
              <a:rPr lang="zh-CN" altLang="en-US" dirty="0" smtClean="0"/>
              <a:t>徐伟国老师、卢达溶老师等</a:t>
            </a:r>
            <a:endParaRPr lang="en-US" altLang="zh-CN" dirty="0"/>
          </a:p>
          <a:p>
            <a:pPr lvl="2"/>
            <a:r>
              <a:rPr lang="zh-CN" altLang="en-US" dirty="0" smtClean="0"/>
              <a:t>贾以博</a:t>
            </a:r>
            <a:r>
              <a:rPr lang="zh-CN" altLang="en-US" dirty="0"/>
              <a:t>、季宇超、邹立峰、赵萌、马运、</a:t>
            </a:r>
            <a:r>
              <a:rPr lang="zh-CN" altLang="en-US" dirty="0" smtClean="0"/>
              <a:t>杜少轩等</a:t>
            </a:r>
            <a:endParaRPr lang="en-US" altLang="zh-CN" dirty="0" smtClean="0"/>
          </a:p>
          <a:p>
            <a:r>
              <a:rPr lang="zh-CN" altLang="en-US" dirty="0"/>
              <a:t>测试问题记录</a:t>
            </a:r>
            <a:endParaRPr lang="en-US" altLang="zh-CN" dirty="0"/>
          </a:p>
          <a:p>
            <a:pPr lvl="1"/>
            <a:r>
              <a:rPr lang="zh-CN" altLang="en-US" dirty="0"/>
              <a:t>缺少介绍</a:t>
            </a:r>
            <a:r>
              <a:rPr lang="en-US" altLang="zh-CN" dirty="0"/>
              <a:t>635</a:t>
            </a:r>
            <a:r>
              <a:rPr lang="zh-CN" altLang="en-US" dirty="0"/>
              <a:t>设计过程的材料</a:t>
            </a:r>
            <a:endParaRPr lang="en-US" altLang="zh-CN" dirty="0"/>
          </a:p>
          <a:p>
            <a:pPr lvl="1"/>
            <a:r>
              <a:rPr lang="zh-CN" altLang="en-US" dirty="0"/>
              <a:t>需要印制</a:t>
            </a:r>
            <a:r>
              <a:rPr lang="en-US" altLang="zh-CN" dirty="0"/>
              <a:t>A1</a:t>
            </a:r>
            <a:r>
              <a:rPr lang="zh-CN" altLang="en-US" dirty="0"/>
              <a:t>尺寸的模板</a:t>
            </a:r>
            <a:endParaRPr lang="en-US" altLang="zh-CN" dirty="0"/>
          </a:p>
          <a:p>
            <a:pPr lvl="1"/>
            <a:r>
              <a:rPr lang="zh-CN" altLang="en-US" dirty="0"/>
              <a:t>需要</a:t>
            </a:r>
            <a:r>
              <a:rPr lang="en-US" altLang="zh-CN" dirty="0"/>
              <a:t>A1</a:t>
            </a:r>
            <a:r>
              <a:rPr lang="zh-CN" altLang="en-US" dirty="0"/>
              <a:t>尺寸的桌面实施设计</a:t>
            </a:r>
            <a:r>
              <a:rPr lang="zh-CN" altLang="en-US" dirty="0" smtClean="0"/>
              <a:t>过程</a:t>
            </a:r>
            <a:endParaRPr lang="zh-CN" altLang="en-US" dirty="0"/>
          </a:p>
        </p:txBody>
      </p:sp>
      <p:graphicFrame>
        <p:nvGraphicFramePr>
          <p:cNvPr id="6" name="Content Placeholder 5"/>
          <p:cNvGraphicFramePr>
            <a:graphicFrameLocks noGrp="1"/>
          </p:cNvGraphicFramePr>
          <p:nvPr>
            <p:ph sz="half" idx="2"/>
            <p:extLst>
              <p:ext uri="{D42A27DB-BD31-4B8C-83A1-F6EECF244321}">
                <p14:modId xmlns:p14="http://schemas.microsoft.com/office/powerpoint/2010/main" val="3368258797"/>
              </p:ext>
            </p:extLst>
          </p:nvPr>
        </p:nvGraphicFramePr>
        <p:xfrm>
          <a:off x="6172200" y="4693602"/>
          <a:ext cx="5746752" cy="1483360"/>
        </p:xfrm>
        <a:graphic>
          <a:graphicData uri="http://schemas.openxmlformats.org/drawingml/2006/table">
            <a:tbl>
              <a:tblPr firstRow="1" bandRow="1">
                <a:tableStyleId>{5C22544A-7EE6-4342-B048-85BDC9FD1C3A}</a:tableStyleId>
              </a:tblPr>
              <a:tblGrid>
                <a:gridCol w="944880"/>
                <a:gridCol w="1289368"/>
                <a:gridCol w="1289368"/>
                <a:gridCol w="578168"/>
                <a:gridCol w="1644968"/>
              </a:tblGrid>
              <a:tr h="370840">
                <a:tc>
                  <a:txBody>
                    <a:bodyPr/>
                    <a:lstStyle/>
                    <a:p>
                      <a:endParaRPr lang="zh-CN" altLang="en-US" sz="1400" dirty="0"/>
                    </a:p>
                  </a:txBody>
                  <a:tcPr/>
                </a:tc>
                <a:tc>
                  <a:txBody>
                    <a:bodyPr/>
                    <a:lstStyle/>
                    <a:p>
                      <a:r>
                        <a:rPr lang="zh-CN" altLang="en-US" sz="1400" dirty="0" smtClean="0"/>
                        <a:t>讨论主题</a:t>
                      </a:r>
                      <a:endParaRPr lang="zh-CN" altLang="en-US" sz="1400" dirty="0"/>
                    </a:p>
                  </a:txBody>
                  <a:tcPr/>
                </a:tc>
                <a:tc>
                  <a:txBody>
                    <a:bodyPr/>
                    <a:lstStyle/>
                    <a:p>
                      <a:r>
                        <a:rPr lang="zh-CN" altLang="en-US" sz="1400" dirty="0" smtClean="0"/>
                        <a:t>参与人员</a:t>
                      </a:r>
                      <a:endParaRPr lang="zh-CN" altLang="en-US" sz="1400" dirty="0"/>
                    </a:p>
                  </a:txBody>
                  <a:tcPr/>
                </a:tc>
                <a:tc>
                  <a:txBody>
                    <a:bodyPr/>
                    <a:lstStyle/>
                    <a:p>
                      <a:r>
                        <a:rPr lang="zh-CN" altLang="en-US" sz="1400" dirty="0" smtClean="0"/>
                        <a:t>人数</a:t>
                      </a:r>
                      <a:endParaRPr lang="zh-CN" altLang="en-US" sz="1400" dirty="0"/>
                    </a:p>
                  </a:txBody>
                  <a:tcPr/>
                </a:tc>
                <a:tc>
                  <a:txBody>
                    <a:bodyPr/>
                    <a:lstStyle/>
                    <a:p>
                      <a:r>
                        <a:rPr lang="zh-CN" altLang="en-US" sz="1400" dirty="0" smtClean="0"/>
                        <a:t>备注</a:t>
                      </a:r>
                      <a:endParaRPr lang="zh-CN" altLang="en-US" sz="1400" dirty="0"/>
                    </a:p>
                  </a:txBody>
                  <a:tcPr/>
                </a:tc>
              </a:tr>
              <a:tr h="370840">
                <a:tc>
                  <a:txBody>
                    <a:bodyPr/>
                    <a:lstStyle/>
                    <a:p>
                      <a:r>
                        <a:rPr lang="en-US" altLang="zh-CN" sz="1400" dirty="0" smtClean="0"/>
                        <a:t>2014.5.12</a:t>
                      </a:r>
                      <a:endParaRPr lang="zh-CN" altLang="en-US" sz="1400" dirty="0"/>
                    </a:p>
                  </a:txBody>
                  <a:tcPr/>
                </a:tc>
                <a:tc>
                  <a:txBody>
                    <a:bodyPr/>
                    <a:lstStyle/>
                    <a:p>
                      <a:r>
                        <a:rPr lang="zh-CN" altLang="en-US" sz="1400" dirty="0" smtClean="0"/>
                        <a:t>课程项目展示</a:t>
                      </a:r>
                      <a:endParaRPr lang="zh-CN" altLang="en-US" sz="1400" dirty="0"/>
                    </a:p>
                  </a:txBody>
                  <a:tcPr/>
                </a:tc>
                <a:tc>
                  <a:txBody>
                    <a:bodyPr/>
                    <a:lstStyle/>
                    <a:p>
                      <a:r>
                        <a:rPr lang="zh-CN" altLang="en-US" sz="1400" dirty="0" smtClean="0"/>
                        <a:t>本科生</a:t>
                      </a:r>
                      <a:endParaRPr lang="zh-CN" altLang="en-US" sz="1400" dirty="0"/>
                    </a:p>
                  </a:txBody>
                  <a:tcPr/>
                </a:tc>
                <a:tc>
                  <a:txBody>
                    <a:bodyPr/>
                    <a:lstStyle/>
                    <a:p>
                      <a:r>
                        <a:rPr lang="en-US" altLang="zh-CN" sz="1400" dirty="0" smtClean="0"/>
                        <a:t>65</a:t>
                      </a:r>
                      <a:endParaRPr lang="zh-CN" altLang="en-US" sz="1400" dirty="0"/>
                    </a:p>
                  </a:txBody>
                  <a:tcPr/>
                </a:tc>
                <a:tc>
                  <a:txBody>
                    <a:bodyPr/>
                    <a:lstStyle/>
                    <a:p>
                      <a:r>
                        <a:rPr lang="en-US" altLang="zh-CN" sz="1400" dirty="0" smtClean="0"/>
                        <a:t>《</a:t>
                      </a:r>
                      <a:r>
                        <a:rPr lang="zh-CN" altLang="en-US" sz="1400" dirty="0" smtClean="0"/>
                        <a:t>工业生产概论</a:t>
                      </a:r>
                      <a:r>
                        <a:rPr lang="en-US" altLang="zh-CN" sz="1400" dirty="0" smtClean="0"/>
                        <a:t>》</a:t>
                      </a:r>
                      <a:endParaRPr lang="zh-CN" altLang="en-US" sz="1400" dirty="0"/>
                    </a:p>
                  </a:txBody>
                  <a:tcPr/>
                </a:tc>
              </a:tr>
              <a:tr h="370840">
                <a:tc>
                  <a:txBody>
                    <a:bodyPr/>
                    <a:lstStyle/>
                    <a:p>
                      <a:r>
                        <a:rPr lang="en-US" altLang="zh-CN" sz="1400" dirty="0" smtClean="0"/>
                        <a:t>2014.5.14</a:t>
                      </a:r>
                      <a:endParaRPr lang="zh-CN" altLang="en-US" sz="1400" dirty="0"/>
                    </a:p>
                  </a:txBody>
                  <a:tcPr/>
                </a:tc>
                <a:tc>
                  <a:txBody>
                    <a:bodyPr/>
                    <a:lstStyle/>
                    <a:p>
                      <a:r>
                        <a:rPr lang="zh-CN" altLang="en-US" sz="1400" dirty="0" smtClean="0"/>
                        <a:t>绿色电子产品</a:t>
                      </a:r>
                      <a:endParaRPr lang="zh-CN" altLang="en-US" sz="1400" dirty="0"/>
                    </a:p>
                  </a:txBody>
                  <a:tcPr/>
                </a:tc>
                <a:tc>
                  <a:txBody>
                    <a:bodyPr/>
                    <a:lstStyle/>
                    <a:p>
                      <a:r>
                        <a:rPr lang="zh-CN" altLang="en-US" sz="1400" dirty="0" smtClean="0"/>
                        <a:t>初中生</a:t>
                      </a:r>
                      <a:endParaRPr lang="zh-CN" altLang="en-US" sz="1400" dirty="0"/>
                    </a:p>
                  </a:txBody>
                  <a:tcPr/>
                </a:tc>
                <a:tc>
                  <a:txBody>
                    <a:bodyPr/>
                    <a:lstStyle/>
                    <a:p>
                      <a:r>
                        <a:rPr lang="en-US" altLang="zh-CN" sz="1400" dirty="0" smtClean="0"/>
                        <a:t>6</a:t>
                      </a:r>
                      <a:endParaRPr lang="zh-CN" altLang="en-US" sz="1400" dirty="0"/>
                    </a:p>
                  </a:txBody>
                  <a:tcPr/>
                </a:tc>
                <a:tc>
                  <a:txBody>
                    <a:bodyPr/>
                    <a:lstStyle/>
                    <a:p>
                      <a:r>
                        <a:rPr lang="zh-CN" altLang="en-US" sz="1400" dirty="0" smtClean="0"/>
                        <a:t>绿色电子大赛</a:t>
                      </a:r>
                      <a:endParaRPr lang="zh-CN" altLang="en-US" sz="1400" dirty="0"/>
                    </a:p>
                  </a:txBody>
                  <a:tcPr/>
                </a:tc>
              </a:tr>
              <a:tr h="370840">
                <a:tc>
                  <a:txBody>
                    <a:bodyPr/>
                    <a:lstStyle/>
                    <a:p>
                      <a:r>
                        <a:rPr lang="en-US" altLang="zh-CN" sz="1400" dirty="0" smtClean="0"/>
                        <a:t>2014.6.4</a:t>
                      </a:r>
                      <a:endParaRPr lang="zh-CN" altLang="en-US" sz="1400" dirty="0"/>
                    </a:p>
                  </a:txBody>
                  <a:tcPr/>
                </a:tc>
                <a:tc>
                  <a:txBody>
                    <a:bodyPr/>
                    <a:lstStyle/>
                    <a:p>
                      <a:r>
                        <a:rPr lang="zh-CN" altLang="en-US" sz="1400" dirty="0" smtClean="0"/>
                        <a:t>暑期实习产品</a:t>
                      </a:r>
                      <a:endParaRPr lang="zh-CN" altLang="en-US" sz="1400" dirty="0"/>
                    </a:p>
                  </a:txBody>
                  <a:tcPr/>
                </a:tc>
                <a:tc>
                  <a:txBody>
                    <a:bodyPr/>
                    <a:lstStyle/>
                    <a:p>
                      <a:r>
                        <a:rPr lang="zh-CN" altLang="en-US" sz="1400" dirty="0" smtClean="0"/>
                        <a:t>训练中心教工</a:t>
                      </a:r>
                      <a:endParaRPr lang="zh-CN" altLang="en-US" sz="1400" dirty="0"/>
                    </a:p>
                  </a:txBody>
                  <a:tcPr/>
                </a:tc>
                <a:tc>
                  <a:txBody>
                    <a:bodyPr/>
                    <a:lstStyle/>
                    <a:p>
                      <a:r>
                        <a:rPr lang="en-US" altLang="zh-CN" sz="1400" dirty="0" smtClean="0"/>
                        <a:t>6</a:t>
                      </a:r>
                      <a:endParaRPr lang="zh-CN" altLang="en-US" sz="1400" dirty="0"/>
                    </a:p>
                  </a:txBody>
                  <a:tcPr/>
                </a:tc>
                <a:tc>
                  <a:txBody>
                    <a:bodyPr/>
                    <a:lstStyle/>
                    <a:p>
                      <a:r>
                        <a:rPr lang="en-US" altLang="zh-CN" sz="1400" dirty="0" smtClean="0"/>
                        <a:t>-</a:t>
                      </a:r>
                      <a:endParaRPr lang="zh-CN" altLang="en-US" sz="1400" dirty="0"/>
                    </a:p>
                  </a:txBody>
                  <a:tcPr/>
                </a:tc>
              </a:tr>
            </a:tbl>
          </a:graphicData>
        </a:graphic>
      </p:graphicFrame>
      <p:pic>
        <p:nvPicPr>
          <p:cNvPr id="8" name="Picture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7283115" y="1339532"/>
            <a:ext cx="3875225" cy="2906419"/>
          </a:xfrm>
          <a:prstGeom prst="rect">
            <a:avLst/>
          </a:prstGeom>
        </p:spPr>
      </p:pic>
      <p:sp>
        <p:nvSpPr>
          <p:cNvPr id="9" name="Slide Number Placeholder 8"/>
          <p:cNvSpPr>
            <a:spLocks noGrp="1"/>
          </p:cNvSpPr>
          <p:nvPr>
            <p:ph type="sldNum" sz="quarter" idx="12"/>
          </p:nvPr>
        </p:nvSpPr>
        <p:spPr/>
        <p:txBody>
          <a:bodyPr/>
          <a:lstStyle/>
          <a:p>
            <a:fld id="{5F9A957C-E798-4D99-9C24-4570BEAFE10D}" type="slidenum">
              <a:rPr lang="zh-CN" altLang="en-US" smtClean="0"/>
              <a:t>7</a:t>
            </a:fld>
            <a:endParaRPr lang="zh-CN" altLang="en-US"/>
          </a:p>
        </p:txBody>
      </p:sp>
    </p:spTree>
    <p:extLst>
      <p:ext uri="{BB962C8B-B14F-4D97-AF65-F5344CB8AC3E}">
        <p14:creationId xmlns:p14="http://schemas.microsoft.com/office/powerpoint/2010/main" val="2296378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635</a:t>
            </a:r>
            <a:r>
              <a:rPr lang="zh-CN" altLang="en-US" dirty="0" smtClean="0"/>
              <a:t>模板及方法说明</a:t>
            </a:r>
            <a:endParaRPr lang="zh-CN" altLang="en-US" dirty="0"/>
          </a:p>
        </p:txBody>
      </p:sp>
      <p:pic>
        <p:nvPicPr>
          <p:cNvPr id="4" name="Content Placeholder 3"/>
          <p:cNvPicPr>
            <a:picLocks noGrp="1" noChangeAspect="1"/>
          </p:cNvPicPr>
          <p:nvPr>
            <p:ph idx="1"/>
          </p:nvPr>
        </p:nvPicPr>
        <p:blipFill rotWithShape="1">
          <a:blip r:embed="rId2" cstate="print">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l="2441" t="4496" r="2718" b="5179"/>
          <a:stretch/>
        </p:blipFill>
        <p:spPr>
          <a:xfrm>
            <a:off x="5034754" y="2021304"/>
            <a:ext cx="6319049" cy="4513607"/>
          </a:xfrm>
        </p:spPr>
      </p:pic>
      <p:grpSp>
        <p:nvGrpSpPr>
          <p:cNvPr id="9" name="Group 8"/>
          <p:cNvGrpSpPr/>
          <p:nvPr/>
        </p:nvGrpSpPr>
        <p:grpSpPr>
          <a:xfrm>
            <a:off x="1101836" y="1973645"/>
            <a:ext cx="3456000" cy="4608924"/>
            <a:chOff x="1438720" y="1730033"/>
            <a:chExt cx="3456000" cy="4608924"/>
          </a:xfrm>
        </p:grpSpPr>
        <p:pic>
          <p:nvPicPr>
            <p:cNvPr id="5" name="Picture 4"/>
            <p:cNvPicPr>
              <a:picLocks noChangeAspect="1"/>
            </p:cNvPicPr>
            <p:nvPr/>
          </p:nvPicPr>
          <p:blipFill>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3166720" y="1730033"/>
              <a:ext cx="1728000" cy="2304462"/>
            </a:xfrm>
            <a:prstGeom prst="rect">
              <a:avLst/>
            </a:prstGeom>
            <a:ln cmpd="dbl">
              <a:solidFill>
                <a:schemeClr val="tx1"/>
              </a:solidFill>
            </a:ln>
          </p:spPr>
        </p:pic>
        <p:pic>
          <p:nvPicPr>
            <p:cNvPr id="6" name="Picture 5"/>
            <p:cNvPicPr>
              <a:picLocks noChangeAspect="1"/>
            </p:cNvPicPr>
            <p:nvPr/>
          </p:nvPicPr>
          <p:blipFill>
            <a:blip r:embed="rId6" cstate="print">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438720" y="4034495"/>
              <a:ext cx="1728000" cy="2304462"/>
            </a:xfrm>
            <a:prstGeom prst="rect">
              <a:avLst/>
            </a:prstGeom>
            <a:ln cmpd="dbl">
              <a:solidFill>
                <a:schemeClr val="tx1"/>
              </a:solidFill>
            </a:ln>
          </p:spPr>
        </p:pic>
        <p:pic>
          <p:nvPicPr>
            <p:cNvPr id="7" name="Picture 6"/>
            <p:cNvPicPr>
              <a:picLocks noChangeAspect="1"/>
            </p:cNvPicPr>
            <p:nvPr/>
          </p:nvPicPr>
          <p:blipFill>
            <a:blip r:embed="rId8" cstate="print">
              <a:extLst>
                <a:ext uri="{BEBA8EAE-BF5A-486C-A8C5-ECC9F3942E4B}">
                  <a14:imgProps xmlns:a14="http://schemas.microsoft.com/office/drawing/2010/main">
                    <a14:imgLayer r:embed="rId9">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3166720" y="4034495"/>
              <a:ext cx="1728000" cy="2304462"/>
            </a:xfrm>
            <a:prstGeom prst="rect">
              <a:avLst/>
            </a:prstGeom>
            <a:ln cmpd="dbl">
              <a:solidFill>
                <a:schemeClr val="tx1"/>
              </a:solidFill>
            </a:ln>
          </p:spPr>
        </p:pic>
        <p:pic>
          <p:nvPicPr>
            <p:cNvPr id="8" name="Picture 7"/>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438720" y="1730033"/>
              <a:ext cx="1728000" cy="2304462"/>
            </a:xfrm>
            <a:prstGeom prst="rect">
              <a:avLst/>
            </a:prstGeom>
            <a:ln cmpd="dbl">
              <a:solidFill>
                <a:schemeClr val="tx1"/>
              </a:solidFill>
            </a:ln>
          </p:spPr>
        </p:pic>
      </p:grpSp>
      <p:sp>
        <p:nvSpPr>
          <p:cNvPr id="10" name="Slide Number Placeholder 9"/>
          <p:cNvSpPr>
            <a:spLocks noGrp="1"/>
          </p:cNvSpPr>
          <p:nvPr>
            <p:ph type="sldNum" sz="quarter" idx="12"/>
          </p:nvPr>
        </p:nvSpPr>
        <p:spPr/>
        <p:txBody>
          <a:bodyPr/>
          <a:lstStyle/>
          <a:p>
            <a:fld id="{5F9A957C-E798-4D99-9C24-4570BEAFE10D}" type="slidenum">
              <a:rPr lang="zh-CN" altLang="en-US" smtClean="0"/>
              <a:t>8</a:t>
            </a:fld>
            <a:endParaRPr lang="zh-CN" altLang="en-US"/>
          </a:p>
        </p:txBody>
      </p:sp>
    </p:spTree>
    <p:extLst>
      <p:ext uri="{BB962C8B-B14F-4D97-AF65-F5344CB8AC3E}">
        <p14:creationId xmlns:p14="http://schemas.microsoft.com/office/powerpoint/2010/main" val="3924886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个人特质评测</a:t>
            </a:r>
            <a:r>
              <a:rPr lang="zh-CN" altLang="en-US" dirty="0" smtClean="0"/>
              <a:t>专题</a:t>
            </a:r>
            <a:endParaRPr lang="zh-CN" altLang="en-US" dirty="0"/>
          </a:p>
        </p:txBody>
      </p:sp>
      <p:sp>
        <p:nvSpPr>
          <p:cNvPr id="3" name="Content Placeholder 2"/>
          <p:cNvSpPr>
            <a:spLocks noGrp="1"/>
          </p:cNvSpPr>
          <p:nvPr>
            <p:ph idx="1"/>
          </p:nvPr>
        </p:nvSpPr>
        <p:spPr/>
        <p:txBody>
          <a:bodyPr/>
          <a:lstStyle/>
          <a:p>
            <a:r>
              <a:rPr lang="en-US" altLang="zh-CN" dirty="0" smtClean="0"/>
              <a:t>DISC</a:t>
            </a:r>
            <a:r>
              <a:rPr lang="zh-CN" altLang="en-US" dirty="0" smtClean="0"/>
              <a:t>个性测验</a:t>
            </a:r>
            <a:endParaRPr lang="en-US" altLang="zh-CN" dirty="0" smtClean="0"/>
          </a:p>
          <a:p>
            <a:pPr lvl="1"/>
            <a:r>
              <a:rPr lang="en-US" altLang="zh-CN" dirty="0" smtClean="0"/>
              <a:t>D-</a:t>
            </a:r>
            <a:r>
              <a:rPr lang="zh-CN" altLang="en-US" dirty="0" smtClean="0"/>
              <a:t>支配性、</a:t>
            </a:r>
            <a:r>
              <a:rPr lang="en-US" altLang="zh-CN" dirty="0" smtClean="0"/>
              <a:t>I-</a:t>
            </a:r>
            <a:r>
              <a:rPr lang="zh-CN" altLang="en-US" dirty="0" smtClean="0"/>
              <a:t>影响性、</a:t>
            </a:r>
            <a:r>
              <a:rPr lang="en-US" altLang="zh-CN" dirty="0" smtClean="0"/>
              <a:t>S-</a:t>
            </a:r>
            <a:r>
              <a:rPr lang="zh-CN" altLang="en-US" dirty="0" smtClean="0"/>
              <a:t>稳定性、</a:t>
            </a:r>
            <a:r>
              <a:rPr lang="en-US" altLang="zh-CN" dirty="0" smtClean="0"/>
              <a:t>C-</a:t>
            </a:r>
            <a:r>
              <a:rPr lang="zh-CN" altLang="en-US" dirty="0" smtClean="0"/>
              <a:t>谨慎性</a:t>
            </a:r>
            <a:endParaRPr lang="en-US" altLang="zh-CN" dirty="0" smtClean="0"/>
          </a:p>
          <a:p>
            <a:pPr lvl="1"/>
            <a:r>
              <a:rPr lang="zh-CN" altLang="en-US" dirty="0" smtClean="0"/>
              <a:t>个人基本信息 </a:t>
            </a:r>
            <a:r>
              <a:rPr lang="en-US" altLang="zh-CN" dirty="0" smtClean="0"/>
              <a:t>+ 24</a:t>
            </a:r>
            <a:r>
              <a:rPr lang="zh-CN" altLang="en-US" dirty="0" smtClean="0"/>
              <a:t>道判断题</a:t>
            </a:r>
            <a:endParaRPr lang="en-US" altLang="zh-CN" dirty="0" smtClean="0"/>
          </a:p>
          <a:p>
            <a:pPr lvl="1"/>
            <a:r>
              <a:rPr lang="zh-CN" altLang="en-US" dirty="0"/>
              <a:t>通过实际使用</a:t>
            </a:r>
            <a:r>
              <a:rPr lang="en-US" altLang="zh-CN" dirty="0"/>
              <a:t>DISC</a:t>
            </a:r>
            <a:r>
              <a:rPr lang="zh-CN" altLang="en-US" dirty="0"/>
              <a:t>测评问卷来分析职业性格，得出结论。考察过程中问卷使用是否顺利</a:t>
            </a:r>
            <a:endParaRPr lang="en-US" altLang="zh-CN" dirty="0"/>
          </a:p>
          <a:p>
            <a:r>
              <a:rPr lang="zh-CN" altLang="en-US" dirty="0" smtClean="0"/>
              <a:t>测试问题记录</a:t>
            </a:r>
            <a:endParaRPr lang="en-US" altLang="zh-CN" dirty="0" smtClean="0"/>
          </a:p>
          <a:p>
            <a:pPr lvl="1"/>
            <a:r>
              <a:rPr lang="zh-CN" altLang="en-US" dirty="0" smtClean="0"/>
              <a:t>问卷</a:t>
            </a:r>
            <a:r>
              <a:rPr lang="zh-CN" altLang="en-US" dirty="0"/>
              <a:t>简体中文版需要尽快上线（内容已经更新）</a:t>
            </a:r>
            <a:endParaRPr lang="en-US" altLang="zh-CN" dirty="0"/>
          </a:p>
          <a:p>
            <a:pPr lvl="1"/>
            <a:r>
              <a:rPr lang="zh-CN" altLang="en-US" dirty="0"/>
              <a:t>问卷中包含的职业需要尽快翻译（尚待解决）</a:t>
            </a:r>
          </a:p>
        </p:txBody>
      </p:sp>
      <p:graphicFrame>
        <p:nvGraphicFramePr>
          <p:cNvPr id="4" name="Table 3"/>
          <p:cNvGraphicFramePr>
            <a:graphicFrameLocks noGrp="1"/>
          </p:cNvGraphicFramePr>
          <p:nvPr>
            <p:extLst>
              <p:ext uri="{D42A27DB-BD31-4B8C-83A1-F6EECF244321}">
                <p14:modId xmlns:p14="http://schemas.microsoft.com/office/powerpoint/2010/main" val="2606921172"/>
              </p:ext>
            </p:extLst>
          </p:nvPr>
        </p:nvGraphicFramePr>
        <p:xfrm>
          <a:off x="6956928" y="3337023"/>
          <a:ext cx="4882146" cy="3192865"/>
        </p:xfrm>
        <a:graphic>
          <a:graphicData uri="http://schemas.openxmlformats.org/drawingml/2006/table">
            <a:tbl>
              <a:tblPr firstRow="1" bandRow="1">
                <a:tableStyleId>{5C22544A-7EE6-4342-B048-85BDC9FD1C3A}</a:tableStyleId>
              </a:tblPr>
              <a:tblGrid>
                <a:gridCol w="2584766"/>
                <a:gridCol w="1148690"/>
                <a:gridCol w="1148690"/>
              </a:tblGrid>
              <a:tr h="638573">
                <a:tc>
                  <a:txBody>
                    <a:bodyPr/>
                    <a:lstStyle/>
                    <a:p>
                      <a:endParaRPr lang="zh-CN" altLang="en-US" sz="1600" dirty="0">
                        <a:effectLst/>
                      </a:endParaRPr>
                    </a:p>
                  </a:txBody>
                  <a:tcPr anchor="ctr"/>
                </a:tc>
                <a:tc>
                  <a:txBody>
                    <a:bodyPr/>
                    <a:lstStyle/>
                    <a:p>
                      <a:pPr marL="0" marR="0" indent="0" algn="ctr" defTabSz="914293" rtl="0" eaLnBrk="1" fontAlgn="auto" latinLnBrk="0" hangingPunct="1">
                        <a:lnSpc>
                          <a:spcPct val="100000"/>
                        </a:lnSpc>
                        <a:spcBef>
                          <a:spcPts val="0"/>
                        </a:spcBef>
                        <a:spcAft>
                          <a:spcPts val="0"/>
                        </a:spcAft>
                        <a:buClrTx/>
                        <a:buSzTx/>
                        <a:buFontTx/>
                        <a:buNone/>
                        <a:tabLst/>
                        <a:defRPr/>
                      </a:pPr>
                      <a:r>
                        <a:rPr lang="zh-CN" altLang="en-US" sz="1600" dirty="0" smtClean="0">
                          <a:effectLst/>
                        </a:rPr>
                        <a:t>最符合</a:t>
                      </a:r>
                    </a:p>
                  </a:txBody>
                  <a:tcPr anchor="ctr"/>
                </a:tc>
                <a:tc>
                  <a:txBody>
                    <a:bodyPr/>
                    <a:lstStyle/>
                    <a:p>
                      <a:pPr marL="0" marR="0" indent="0" algn="ctr" defTabSz="914293" rtl="0" eaLnBrk="1" fontAlgn="auto" latinLnBrk="0" hangingPunct="1">
                        <a:lnSpc>
                          <a:spcPct val="100000"/>
                        </a:lnSpc>
                        <a:spcBef>
                          <a:spcPts val="0"/>
                        </a:spcBef>
                        <a:spcAft>
                          <a:spcPts val="0"/>
                        </a:spcAft>
                        <a:buClrTx/>
                        <a:buSzTx/>
                        <a:buFontTx/>
                        <a:buNone/>
                        <a:tabLst/>
                        <a:defRPr/>
                      </a:pPr>
                      <a:r>
                        <a:rPr lang="zh-CN" altLang="en-US" sz="1600" dirty="0" smtClean="0">
                          <a:effectLst/>
                        </a:rPr>
                        <a:t>最不符合</a:t>
                      </a:r>
                    </a:p>
                  </a:txBody>
                  <a:tcPr anchor="ctr"/>
                </a:tc>
              </a:tr>
              <a:tr h="638573">
                <a:tc>
                  <a:txBody>
                    <a:bodyPr/>
                    <a:lstStyle/>
                    <a:p>
                      <a:r>
                        <a:rPr lang="en-US" sz="1600" b="1" dirty="0">
                          <a:effectLst/>
                        </a:rPr>
                        <a:t>A. </a:t>
                      </a:r>
                      <a:r>
                        <a:rPr lang="zh-CN" altLang="en-US" sz="1600" b="1" dirty="0">
                          <a:effectLst/>
                        </a:rPr>
                        <a:t>避免犯错</a:t>
                      </a:r>
                    </a:p>
                  </a:txBody>
                  <a:tcPr anchor="ctr"/>
                </a:tc>
                <a:tc>
                  <a:txBody>
                    <a:bodyPr/>
                    <a:lstStyle/>
                    <a:p>
                      <a:endParaRPr lang="zh-CN" altLang="en-US" sz="1600" dirty="0">
                        <a:effectLst/>
                      </a:endParaRPr>
                    </a:p>
                  </a:txBody>
                  <a:tcPr anchor="ctr"/>
                </a:tc>
                <a:tc>
                  <a:txBody>
                    <a:bodyPr/>
                    <a:lstStyle/>
                    <a:p>
                      <a:endParaRPr lang="zh-CN" altLang="en-US" sz="1600" dirty="0">
                        <a:effectLst/>
                      </a:endParaRPr>
                    </a:p>
                  </a:txBody>
                  <a:tcPr anchor="ctr"/>
                </a:tc>
              </a:tr>
              <a:tr h="638573">
                <a:tc>
                  <a:txBody>
                    <a:bodyPr/>
                    <a:lstStyle/>
                    <a:p>
                      <a:r>
                        <a:rPr lang="en-US" altLang="zh-CN" sz="1600" b="1" dirty="0">
                          <a:effectLst/>
                        </a:rPr>
                        <a:t>B. </a:t>
                      </a:r>
                      <a:r>
                        <a:rPr lang="zh-CN" altLang="en-US" sz="1600" b="1" dirty="0">
                          <a:effectLst/>
                        </a:rPr>
                        <a:t>不愿承认自己失败</a:t>
                      </a:r>
                    </a:p>
                  </a:txBody>
                  <a:tcPr anchor="ctr"/>
                </a:tc>
                <a:tc>
                  <a:txBody>
                    <a:bodyPr/>
                    <a:lstStyle/>
                    <a:p>
                      <a:endParaRPr lang="zh-CN" altLang="en-US" sz="1600" dirty="0">
                        <a:effectLst/>
                      </a:endParaRPr>
                    </a:p>
                  </a:txBody>
                  <a:tcPr anchor="ctr"/>
                </a:tc>
                <a:tc>
                  <a:txBody>
                    <a:bodyPr/>
                    <a:lstStyle/>
                    <a:p>
                      <a:endParaRPr lang="zh-CN" altLang="en-US" sz="1600" dirty="0">
                        <a:effectLst/>
                      </a:endParaRPr>
                    </a:p>
                  </a:txBody>
                  <a:tcPr anchor="ctr"/>
                </a:tc>
              </a:tr>
              <a:tr h="638573">
                <a:tc>
                  <a:txBody>
                    <a:bodyPr/>
                    <a:lstStyle/>
                    <a:p>
                      <a:r>
                        <a:rPr lang="en-US" altLang="zh-CN" sz="1600" b="1">
                          <a:effectLst/>
                        </a:rPr>
                        <a:t>C. </a:t>
                      </a:r>
                      <a:r>
                        <a:rPr lang="zh-CN" altLang="en-US" sz="1600" b="1">
                          <a:effectLst/>
                        </a:rPr>
                        <a:t>对他人有显著的影响力</a:t>
                      </a:r>
                    </a:p>
                  </a:txBody>
                  <a:tcPr anchor="ctr"/>
                </a:tc>
                <a:tc>
                  <a:txBody>
                    <a:bodyPr/>
                    <a:lstStyle/>
                    <a:p>
                      <a:endParaRPr lang="zh-CN" altLang="en-US" sz="1600">
                        <a:effectLst/>
                      </a:endParaRPr>
                    </a:p>
                  </a:txBody>
                  <a:tcPr anchor="ctr"/>
                </a:tc>
                <a:tc>
                  <a:txBody>
                    <a:bodyPr/>
                    <a:lstStyle/>
                    <a:p>
                      <a:endParaRPr lang="zh-CN" altLang="en-US" sz="1600" dirty="0">
                        <a:effectLst/>
                      </a:endParaRPr>
                    </a:p>
                  </a:txBody>
                  <a:tcPr anchor="ctr"/>
                </a:tc>
              </a:tr>
              <a:tr h="638573">
                <a:tc>
                  <a:txBody>
                    <a:bodyPr/>
                    <a:lstStyle/>
                    <a:p>
                      <a:r>
                        <a:rPr lang="en-US" sz="1600" b="1">
                          <a:effectLst/>
                        </a:rPr>
                        <a:t>D. </a:t>
                      </a:r>
                      <a:r>
                        <a:rPr lang="zh-CN" altLang="en-US" sz="1600" b="1">
                          <a:effectLst/>
                        </a:rPr>
                        <a:t>平易近人</a:t>
                      </a:r>
                    </a:p>
                  </a:txBody>
                  <a:tcPr anchor="ctr"/>
                </a:tc>
                <a:tc>
                  <a:txBody>
                    <a:bodyPr/>
                    <a:lstStyle/>
                    <a:p>
                      <a:endParaRPr lang="zh-CN" altLang="en-US" sz="1600">
                        <a:effectLst/>
                      </a:endParaRPr>
                    </a:p>
                  </a:txBody>
                  <a:tcPr anchor="ctr"/>
                </a:tc>
                <a:tc>
                  <a:txBody>
                    <a:bodyPr/>
                    <a:lstStyle/>
                    <a:p>
                      <a:endParaRPr lang="zh-CN" altLang="en-US" sz="1600" dirty="0">
                        <a:effectLst/>
                      </a:endParaRPr>
                    </a:p>
                  </a:txBody>
                  <a:tcPr anchor="ctr"/>
                </a:tc>
              </a:tr>
            </a:tbl>
          </a:graphicData>
        </a:graphic>
      </p:graphicFrame>
      <p:sp>
        <p:nvSpPr>
          <p:cNvPr id="5" name="TextBox 4"/>
          <p:cNvSpPr txBox="1"/>
          <p:nvPr/>
        </p:nvSpPr>
        <p:spPr>
          <a:xfrm rot="1800000">
            <a:off x="8133917" y="4228789"/>
            <a:ext cx="3657600" cy="1107996"/>
          </a:xfrm>
          <a:prstGeom prst="rect">
            <a:avLst/>
          </a:prstGeom>
          <a:noFill/>
        </p:spPr>
        <p:txBody>
          <a:bodyPr wrap="square" rtlCol="0">
            <a:spAutoFit/>
          </a:bodyPr>
          <a:lstStyle/>
          <a:p>
            <a:pPr algn="ctr"/>
            <a:r>
              <a:rPr lang="zh-CN" altLang="en-US" sz="6600" dirty="0" smtClean="0">
                <a:solidFill>
                  <a:schemeClr val="bg1">
                    <a:lumMod val="50000"/>
                  </a:schemeClr>
                </a:solidFill>
              </a:rPr>
              <a:t>题目样例</a:t>
            </a:r>
            <a:endParaRPr lang="zh-CN" altLang="en-US" sz="6600" dirty="0">
              <a:solidFill>
                <a:schemeClr val="bg1">
                  <a:lumMod val="50000"/>
                </a:schemeClr>
              </a:solidFill>
            </a:endParaRPr>
          </a:p>
        </p:txBody>
      </p:sp>
      <p:sp>
        <p:nvSpPr>
          <p:cNvPr id="6" name="Slide Number Placeholder 5"/>
          <p:cNvSpPr>
            <a:spLocks noGrp="1"/>
          </p:cNvSpPr>
          <p:nvPr>
            <p:ph type="sldNum" sz="quarter" idx="12"/>
          </p:nvPr>
        </p:nvSpPr>
        <p:spPr/>
        <p:txBody>
          <a:bodyPr/>
          <a:lstStyle/>
          <a:p>
            <a:fld id="{5F9A957C-E798-4D99-9C24-4570BEAFE10D}" type="slidenum">
              <a:rPr lang="zh-CN" altLang="en-US" smtClean="0"/>
              <a:t>9</a:t>
            </a:fld>
            <a:endParaRPr lang="zh-CN" altLang="en-US"/>
          </a:p>
        </p:txBody>
      </p:sp>
    </p:spTree>
    <p:extLst>
      <p:ext uri="{BB962C8B-B14F-4D97-AF65-F5344CB8AC3E}">
        <p14:creationId xmlns:p14="http://schemas.microsoft.com/office/powerpoint/2010/main" val="1403406138"/>
      </p:ext>
    </p:extLst>
  </p:cSld>
  <p:clrMapOvr>
    <a:masterClrMapping/>
  </p:clrMapOvr>
</p:sld>
</file>

<file path=ppt/theme/theme1.xml><?xml version="1.0" encoding="utf-8"?>
<a:theme xmlns:a="http://schemas.openxmlformats.org/drawingml/2006/main" name="训练中心-主题">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训练中心-主题" id="{DCF287F4-54CD-4D4D-8148-DC50174627D1}" vid="{1300560C-B3E7-4C37-9B32-0E0B4D934EF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训练中心-主题</Template>
  <TotalTime>531</TotalTime>
  <Words>876</Words>
  <Application>Microsoft Office PowerPoint</Application>
  <PresentationFormat>Widescreen</PresentationFormat>
  <Paragraphs>242</Paragraphs>
  <Slides>17</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黑体</vt:lpstr>
      <vt:lpstr>楷体</vt:lpstr>
      <vt:lpstr>宋体</vt:lpstr>
      <vt:lpstr>微软雅黑</vt:lpstr>
      <vt:lpstr>Arial</vt:lpstr>
      <vt:lpstr>Calibri</vt:lpstr>
      <vt:lpstr>训练中心-主题</vt:lpstr>
      <vt:lpstr>  创客融合空间平台建设项目</vt:lpstr>
      <vt:lpstr>内容大纲</vt:lpstr>
      <vt:lpstr>实体创客空间建设</vt:lpstr>
      <vt:lpstr>课程及活动内容开发</vt:lpstr>
      <vt:lpstr>PowerPoint Presentation</vt:lpstr>
      <vt:lpstr>课程及活动内容开发</vt:lpstr>
      <vt:lpstr>创客实用技能模块活动开发</vt:lpstr>
      <vt:lpstr>635模板及方法说明</vt:lpstr>
      <vt:lpstr>个人特质评测专题</vt:lpstr>
      <vt:lpstr>知识共享及产品制作指南专题</vt:lpstr>
      <vt:lpstr>内容整理发布与传播共享</vt:lpstr>
      <vt:lpstr>课程协作平台</vt:lpstr>
      <vt:lpstr>项目管理平台</vt:lpstr>
      <vt:lpstr>项目管理平台</vt:lpstr>
      <vt:lpstr>项目管理平台</vt:lpstr>
      <vt:lpstr>下阶段规划</vt:lpstr>
      <vt:lpstr>感谢各位老师的支持！</vt:lpstr>
    </vt:vector>
  </TitlesOfParts>
  <Company>清华大学 Tsinghua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Woody Wang</dc:creator>
  <cp:lastModifiedBy>Woody Wang</cp:lastModifiedBy>
  <cp:revision>102</cp:revision>
  <dcterms:created xsi:type="dcterms:W3CDTF">2014-05-29T12:20:18Z</dcterms:created>
  <dcterms:modified xsi:type="dcterms:W3CDTF">2014-06-22T10:20:47Z</dcterms:modified>
</cp:coreProperties>
</file>